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32918400" cy="438912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648" autoAdjust="0"/>
    <p:restoredTop sz="96433" autoAdjust="0"/>
  </p:normalViewPr>
  <p:slideViewPr>
    <p:cSldViewPr snapToGrid="0">
      <p:cViewPr>
        <p:scale>
          <a:sx n="59" d="100"/>
          <a:sy n="59" d="100"/>
        </p:scale>
        <p:origin x="42" y="-43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Clr>
                <a:srgbClr val="000000"/>
              </a:buClr>
              <a:buFont typeface="Arial"/>
              <a:buNone/>
              <a:defRPr sz="12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2143125" y="685800"/>
            <a:ext cx="2571749"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Font typeface="Arial"/>
              <a:buNone/>
              <a:defRPr sz="1800" b="0" i="0" u="none" strike="noStrike" cap="none"/>
            </a:lvl1pPr>
            <a:lvl2pPr marL="457200" marR="0" lvl="1" indent="0" algn="l" rtl="0">
              <a:spcBef>
                <a:spcPts val="0"/>
              </a:spcBef>
              <a:buFont typeface="Arial"/>
              <a:buNone/>
              <a:defRPr sz="1800" b="0" i="0" u="none" strike="noStrike" cap="none"/>
            </a:lvl2pPr>
            <a:lvl3pPr marL="914400" marR="0" lvl="2" indent="0" algn="l" rtl="0">
              <a:spcBef>
                <a:spcPts val="0"/>
              </a:spcBef>
              <a:buFont typeface="Arial"/>
              <a:buNone/>
              <a:defRPr sz="1800" b="0" i="0" u="none" strike="noStrike" cap="none"/>
            </a:lvl3pPr>
            <a:lvl4pPr marL="1371600" marR="0" lvl="3" indent="0" algn="l" rtl="0">
              <a:spcBef>
                <a:spcPts val="0"/>
              </a:spcBef>
              <a:buFont typeface="Arial"/>
              <a:buNone/>
              <a:defRPr sz="1800" b="0" i="0" u="none" strike="noStrike" cap="none"/>
            </a:lvl4pPr>
            <a:lvl5pPr marL="1828800" marR="0" lvl="4" indent="0" algn="l" rtl="0">
              <a:spcBef>
                <a:spcPts val="0"/>
              </a:spcBef>
              <a:buFont typeface="Arial"/>
              <a:buNone/>
              <a:defRPr sz="1800" b="0" i="0" u="none" strike="noStrike" cap="none"/>
            </a:lvl5pPr>
            <a:lvl6pPr marL="2286000" marR="0" lvl="5" indent="0" algn="l" rtl="0">
              <a:spcBef>
                <a:spcPts val="0"/>
              </a:spcBef>
              <a:buFont typeface="Arial"/>
              <a:buNone/>
              <a:defRPr sz="1800" b="0" i="0" u="none" strike="noStrike" cap="none"/>
            </a:lvl6pPr>
            <a:lvl7pPr marL="2743200" marR="0" lvl="6" indent="0" algn="l" rtl="0">
              <a:spcBef>
                <a:spcPts val="0"/>
              </a:spcBef>
              <a:buFont typeface="Arial"/>
              <a:buNone/>
              <a:defRPr sz="1800" b="0" i="0" u="none" strike="noStrike" cap="none"/>
            </a:lvl7pPr>
            <a:lvl8pPr marL="3200400" marR="0" lvl="7" indent="0" algn="l" rtl="0">
              <a:spcBef>
                <a:spcPts val="0"/>
              </a:spcBef>
              <a:buFont typeface="Arial"/>
              <a:buNone/>
              <a:defRPr sz="1800" b="0" i="0" u="none" strike="noStrike" cap="none"/>
            </a:lvl8pPr>
            <a:lvl9pPr marL="3657600" marR="0" lvl="8" indent="0" algn="l" rtl="0">
              <a:spcBef>
                <a:spcPts val="0"/>
              </a:spcBef>
              <a:buFont typeface="Arial"/>
              <a:buNone/>
              <a:defRPr sz="1800" b="0" i="0" u="none" strike="noStrike" cap="none"/>
            </a:lvl9pPr>
          </a:lstStyle>
          <a:p>
            <a:endParaRPr/>
          </a:p>
        </p:txBody>
      </p:sp>
      <p:sp>
        <p:nvSpPr>
          <p:cNvPr id="7" name="Shape 7"/>
          <p:cNvSpPr txBox="1">
            <a:spLocks noGrp="1"/>
          </p:cNvSpPr>
          <p:nvPr>
            <p:ph type="ftr" idx="11"/>
          </p:nvPr>
        </p:nvSpPr>
        <p:spPr>
          <a:xfrm>
            <a:off x="0" y="8685210"/>
            <a:ext cx="2971799" cy="4572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0"/>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lang="en-US" sz="12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049541719"/>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2143125" y="685800"/>
            <a:ext cx="257175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a:headEnd type="none" w="med" len="med"/>
            <a:tailEnd type="none" w="med" len="med"/>
          </a:ln>
        </p:spPr>
      </p:sp>
      <p:sp>
        <p:nvSpPr>
          <p:cNvPr id="86" name="Shape 8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Font typeface="Arial"/>
              <a:buNone/>
            </a:pPr>
            <a:endParaRPr sz="1800" b="0" i="0" u="none" strike="noStrike" cap="none"/>
          </a:p>
        </p:txBody>
      </p:sp>
      <p:sp>
        <p:nvSpPr>
          <p:cNvPr id="87" name="Shape 87"/>
          <p:cNvSpPr txBox="1"/>
          <p:nvPr/>
        </p:nvSpPr>
        <p:spPr>
          <a:xfrm>
            <a:off x="3884612" y="8685210"/>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Arial"/>
              <a:buNone/>
            </a:pPr>
            <a:fld id="{00000000-1234-1234-1234-123412341234}" type="slidenum">
              <a:rPr lang="en-US" sz="1200" b="0" i="0" u="none" strike="noStrike" cap="none">
                <a:solidFill>
                  <a:srgbClr val="000000"/>
                </a:solidFill>
                <a:latin typeface="Arial"/>
                <a:ea typeface="Arial"/>
                <a:cs typeface="Arial"/>
                <a:sym typeface="Arial"/>
              </a:rPr>
              <a:t>1</a:t>
            </a:fld>
            <a:endParaRPr lang="en-US" sz="12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359416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5"/>
        <p:cNvGrpSpPr/>
        <p:nvPr/>
      </p:nvGrpSpPr>
      <p:grpSpPr>
        <a:xfrm>
          <a:off x="0" y="0"/>
          <a:ext cx="0" cy="0"/>
          <a:chOff x="0" y="0"/>
          <a:chExt cx="0" cy="0"/>
        </a:xfrm>
      </p:grpSpPr>
      <p:sp>
        <p:nvSpPr>
          <p:cNvPr id="16" name="Shape 16"/>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17" name="Shape 17"/>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18" name="Shape 18"/>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74" name="Shape 74"/>
          <p:cNvSpPr txBox="1">
            <a:spLocks noGrp="1"/>
          </p:cNvSpPr>
          <p:nvPr>
            <p:ph type="body" idx="1"/>
          </p:nvPr>
        </p:nvSpPr>
        <p:spPr>
          <a:xfrm>
            <a:off x="1646235" y="10242550"/>
            <a:ext cx="29627511" cy="28963937"/>
          </a:xfrm>
          <a:prstGeom prst="rect">
            <a:avLst/>
          </a:prstGeom>
          <a:noFill/>
          <a:ln>
            <a:noFill/>
          </a:ln>
        </p:spPr>
        <p:txBody>
          <a:bodyPr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75" name="Shape 75"/>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8"/>
        <p:cNvGrpSpPr/>
        <p:nvPr/>
      </p:nvGrpSpPr>
      <p:grpSpPr>
        <a:xfrm>
          <a:off x="0" y="0"/>
          <a:ext cx="0" cy="0"/>
          <a:chOff x="0" y="0"/>
          <a:chExt cx="0" cy="0"/>
        </a:xfrm>
      </p:grpSpPr>
      <p:sp>
        <p:nvSpPr>
          <p:cNvPr id="79" name="Shape 79"/>
          <p:cNvSpPr txBox="1">
            <a:spLocks noGrp="1"/>
          </p:cNvSpPr>
          <p:nvPr>
            <p:ph type="ctrTitle"/>
          </p:nvPr>
        </p:nvSpPr>
        <p:spPr>
          <a:xfrm>
            <a:off x="2469358" y="13635320"/>
            <a:ext cx="27979685" cy="9408458"/>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80" name="Shape 80"/>
          <p:cNvSpPr txBox="1">
            <a:spLocks noGrp="1"/>
          </p:cNvSpPr>
          <p:nvPr>
            <p:ph type="subTitle" idx="1"/>
          </p:nvPr>
        </p:nvSpPr>
        <p:spPr>
          <a:xfrm>
            <a:off x="4937523" y="24872579"/>
            <a:ext cx="23043355" cy="11214847"/>
          </a:xfrm>
          <a:prstGeom prst="rect">
            <a:avLst/>
          </a:prstGeom>
          <a:noFill/>
          <a:ln>
            <a:noFill/>
          </a:ln>
        </p:spPr>
        <p:txBody>
          <a:bodyPr lIns="91425" tIns="91425" rIns="91425" bIns="91425" anchor="t" anchorCtr="0"/>
          <a:lstStyle>
            <a:lvl1pPr marL="0" marR="0" lvl="0" indent="0" algn="ctr" rtl="0">
              <a:lnSpc>
                <a:spcPct val="100000"/>
              </a:lnSpc>
              <a:spcBef>
                <a:spcPts val="3000"/>
              </a:spcBef>
              <a:spcAft>
                <a:spcPts val="0"/>
              </a:spcAft>
              <a:buClr>
                <a:schemeClr val="dk1"/>
              </a:buClr>
              <a:buFont typeface="Arial"/>
              <a:buNone/>
              <a:defRPr sz="15000" b="0" i="0" u="none" strike="noStrike" cap="none">
                <a:solidFill>
                  <a:schemeClr val="dk1"/>
                </a:solidFill>
                <a:latin typeface="Arial"/>
                <a:ea typeface="Arial"/>
                <a:cs typeface="Arial"/>
                <a:sym typeface="Arial"/>
              </a:defRPr>
            </a:lvl1pPr>
            <a:lvl2pPr marL="457200" marR="0" lvl="1" indent="0" algn="ctr" rtl="0">
              <a:lnSpc>
                <a:spcPct val="100000"/>
              </a:lnSpc>
              <a:spcBef>
                <a:spcPts val="2620"/>
              </a:spcBef>
              <a:spcAft>
                <a:spcPts val="0"/>
              </a:spcAft>
              <a:buClr>
                <a:schemeClr val="dk1"/>
              </a:buClr>
              <a:buFont typeface="Arial"/>
              <a:buNone/>
              <a:defRPr sz="13100" b="0" i="0" u="none" strike="noStrike" cap="none">
                <a:solidFill>
                  <a:schemeClr val="dk1"/>
                </a:solidFill>
                <a:latin typeface="Arial"/>
                <a:ea typeface="Arial"/>
                <a:cs typeface="Arial"/>
                <a:sym typeface="Arial"/>
              </a:defRPr>
            </a:lvl2pPr>
            <a:lvl3pPr marL="914400" marR="0" lvl="2" indent="0" algn="ctr" rtl="0">
              <a:lnSpc>
                <a:spcPct val="100000"/>
              </a:lnSpc>
              <a:spcBef>
                <a:spcPts val="2240"/>
              </a:spcBef>
              <a:spcAft>
                <a:spcPts val="0"/>
              </a:spcAft>
              <a:buClr>
                <a:schemeClr val="dk1"/>
              </a:buClr>
              <a:buFont typeface="Arial"/>
              <a:buNone/>
              <a:defRPr sz="11200" b="0" i="0" u="none" strike="noStrike" cap="none">
                <a:solidFill>
                  <a:schemeClr val="dk1"/>
                </a:solidFill>
                <a:latin typeface="Arial"/>
                <a:ea typeface="Arial"/>
                <a:cs typeface="Arial"/>
                <a:sym typeface="Arial"/>
              </a:defRPr>
            </a:lvl3pPr>
            <a:lvl4pPr marL="1371600" marR="0" lvl="3"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4pPr>
            <a:lvl5pPr marL="1828800" marR="0" lvl="4"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5pPr>
            <a:lvl6pPr marL="2286000" marR="0" lvl="5"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6pPr>
            <a:lvl7pPr marL="2743200" marR="0" lvl="6"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7pPr>
            <a:lvl8pPr marL="3200400" marR="0" lvl="7"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8pPr>
            <a:lvl9pPr marL="3657600" marR="0" lvl="8"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83" name="Shape 83"/>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9"/>
        <p:cNvGrpSpPr/>
        <p:nvPr/>
      </p:nvGrpSpPr>
      <p:grpSpPr>
        <a:xfrm>
          <a:off x="0" y="0"/>
          <a:ext cx="0" cy="0"/>
          <a:chOff x="0" y="0"/>
          <a:chExt cx="0" cy="0"/>
        </a:xfrm>
      </p:grpSpPr>
      <p:sp>
        <p:nvSpPr>
          <p:cNvPr id="20" name="Shape 20"/>
          <p:cNvSpPr txBox="1">
            <a:spLocks noGrp="1"/>
          </p:cNvSpPr>
          <p:nvPr>
            <p:ph type="title"/>
          </p:nvPr>
        </p:nvSpPr>
        <p:spPr>
          <a:xfrm rot="5400000">
            <a:off x="8844488" y="16778673"/>
            <a:ext cx="37450057" cy="7406877"/>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21" name="Shape 21"/>
          <p:cNvSpPr txBox="1">
            <a:spLocks noGrp="1"/>
          </p:cNvSpPr>
          <p:nvPr>
            <p:ph type="body" idx="1"/>
          </p:nvPr>
        </p:nvSpPr>
        <p:spPr>
          <a:xfrm rot="5400000">
            <a:off x="-6026415" y="9428945"/>
            <a:ext cx="37450057" cy="22106334"/>
          </a:xfrm>
          <a:prstGeom prst="rect">
            <a:avLst/>
          </a:prstGeom>
          <a:noFill/>
          <a:ln>
            <a:noFill/>
          </a:ln>
        </p:spPr>
        <p:txBody>
          <a:bodyPr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24" name="Shape 24"/>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27" name="Shape 27"/>
          <p:cNvSpPr txBox="1">
            <a:spLocks noGrp="1"/>
          </p:cNvSpPr>
          <p:nvPr>
            <p:ph type="body" idx="1"/>
          </p:nvPr>
        </p:nvSpPr>
        <p:spPr>
          <a:xfrm rot="5400000">
            <a:off x="1978025" y="9910762"/>
            <a:ext cx="28963937" cy="29627511"/>
          </a:xfrm>
          <a:prstGeom prst="rect">
            <a:avLst/>
          </a:prstGeom>
          <a:noFill/>
          <a:ln>
            <a:noFill/>
          </a:ln>
        </p:spPr>
        <p:txBody>
          <a:bodyPr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28" name="Shape 28"/>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6451998" y="30724287"/>
            <a:ext cx="19751276" cy="3626222"/>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2"/>
              </a:buClr>
              <a:buFont typeface="Arial"/>
              <a:buNone/>
              <a:defRPr sz="2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33" name="Shape 33"/>
          <p:cNvSpPr>
            <a:spLocks noGrp="1"/>
          </p:cNvSpPr>
          <p:nvPr>
            <p:ph type="pic" idx="2"/>
          </p:nvPr>
        </p:nvSpPr>
        <p:spPr>
          <a:xfrm>
            <a:off x="6451998" y="3922057"/>
            <a:ext cx="19751276" cy="26333825"/>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32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2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body" idx="1"/>
          </p:nvPr>
        </p:nvSpPr>
        <p:spPr>
          <a:xfrm>
            <a:off x="6451998" y="34350512"/>
            <a:ext cx="19751276" cy="5152464"/>
          </a:xfrm>
          <a:prstGeom prst="rect">
            <a:avLst/>
          </a:prstGeom>
          <a:noFill/>
          <a:ln>
            <a:noFill/>
          </a:ln>
        </p:spPr>
        <p:txBody>
          <a:bodyPr lIns="91425" tIns="91425" rIns="91425" bIns="91425" anchor="t" anchorCtr="0"/>
          <a:lstStyle>
            <a:lvl1pPr marL="0" marR="0" lvl="0"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1pPr>
            <a:lvl2pPr marL="457200" marR="0" lvl="1" indent="0" algn="l" rtl="0">
              <a:lnSpc>
                <a:spcPct val="100000"/>
              </a:lnSpc>
              <a:spcBef>
                <a:spcPts val="240"/>
              </a:spcBef>
              <a:spcAft>
                <a:spcPts val="0"/>
              </a:spcAft>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lnSpc>
                <a:spcPct val="100000"/>
              </a:lnSpc>
              <a:spcBef>
                <a:spcPts val="200"/>
              </a:spcBef>
              <a:spcAft>
                <a:spcPts val="0"/>
              </a:spcAft>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1645443" y="1748116"/>
            <a:ext cx="10829926" cy="7436224"/>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2"/>
              </a:buClr>
              <a:buFont typeface="Arial"/>
              <a:buNone/>
              <a:defRPr sz="2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40" name="Shape 40"/>
          <p:cNvSpPr txBox="1">
            <a:spLocks noGrp="1"/>
          </p:cNvSpPr>
          <p:nvPr>
            <p:ph type="body" idx="1"/>
          </p:nvPr>
        </p:nvSpPr>
        <p:spPr>
          <a:xfrm>
            <a:off x="12870656" y="1748116"/>
            <a:ext cx="18402298" cy="37459024"/>
          </a:xfrm>
          <a:prstGeom prst="rect">
            <a:avLst/>
          </a:prstGeom>
          <a:noFill/>
          <a:ln>
            <a:noFill/>
          </a:ln>
        </p:spPr>
        <p:txBody>
          <a:bodyPr lIns="91425" tIns="91425" rIns="91425" bIns="91425" anchor="t" anchorCtr="0"/>
          <a:lstStyle>
            <a:lvl1pPr marL="1606550" marR="0" lvl="0" indent="-1200150" algn="l" rtl="0">
              <a:lnSpc>
                <a:spcPct val="100000"/>
              </a:lnSpc>
              <a:spcBef>
                <a:spcPts val="640"/>
              </a:spcBef>
              <a:spcAft>
                <a:spcPts val="0"/>
              </a:spcAft>
              <a:buClr>
                <a:schemeClr val="dk1"/>
              </a:buClr>
              <a:buSzPct val="100000"/>
              <a:buFont typeface="Arial"/>
              <a:buChar char="•"/>
              <a:defRPr sz="3200" b="0" i="0" u="none" strike="noStrike" cap="none">
                <a:solidFill>
                  <a:schemeClr val="dk1"/>
                </a:solidFill>
                <a:latin typeface="Arial"/>
                <a:ea typeface="Arial"/>
                <a:cs typeface="Arial"/>
                <a:sym typeface="Arial"/>
              </a:defRPr>
            </a:lvl1pPr>
            <a:lvl2pPr marL="3481388" marR="0" lvl="1" indent="-992187" algn="l" rtl="0">
              <a:lnSpc>
                <a:spcPct val="100000"/>
              </a:lnSpc>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2pPr>
            <a:lvl3pPr marL="5356225" marR="0" lvl="2" indent="-771525"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3pPr>
            <a:lvl4pPr marL="7497763" marR="0" lvl="3" indent="-817563"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9640888" marR="0" lvl="4"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10098088" marR="0" lvl="5"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6pPr>
            <a:lvl7pPr marL="10555288" marR="0" lvl="6"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7pPr>
            <a:lvl8pPr marL="11012488" marR="0" lvl="7"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8pPr>
            <a:lvl9pPr marL="11469688" marR="0" lvl="8"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2"/>
          </p:nvPr>
        </p:nvSpPr>
        <p:spPr>
          <a:xfrm>
            <a:off x="1645443" y="9184339"/>
            <a:ext cx="10829926" cy="30022799"/>
          </a:xfrm>
          <a:prstGeom prst="rect">
            <a:avLst/>
          </a:prstGeom>
          <a:noFill/>
          <a:ln>
            <a:noFill/>
          </a:ln>
        </p:spPr>
        <p:txBody>
          <a:bodyPr lIns="91425" tIns="91425" rIns="91425" bIns="91425" anchor="t" anchorCtr="0"/>
          <a:lstStyle>
            <a:lvl1pPr marL="0" marR="0" lvl="0"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1pPr>
            <a:lvl2pPr marL="457200" marR="0" lvl="1" indent="0" algn="l" rtl="0">
              <a:lnSpc>
                <a:spcPct val="100000"/>
              </a:lnSpc>
              <a:spcBef>
                <a:spcPts val="240"/>
              </a:spcBef>
              <a:spcAft>
                <a:spcPts val="0"/>
              </a:spcAft>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lnSpc>
                <a:spcPct val="100000"/>
              </a:lnSpc>
              <a:spcBef>
                <a:spcPts val="200"/>
              </a:spcBef>
              <a:spcAft>
                <a:spcPts val="0"/>
              </a:spcAft>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47" name="Shape 47"/>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52" name="Shape 52"/>
          <p:cNvSpPr txBox="1">
            <a:spLocks noGrp="1"/>
          </p:cNvSpPr>
          <p:nvPr>
            <p:ph type="body" idx="1"/>
          </p:nvPr>
        </p:nvSpPr>
        <p:spPr>
          <a:xfrm>
            <a:off x="1645442" y="9825317"/>
            <a:ext cx="14544675" cy="4094629"/>
          </a:xfrm>
          <a:prstGeom prst="rect">
            <a:avLst/>
          </a:prstGeom>
          <a:noFill/>
          <a:ln>
            <a:noFill/>
          </a:ln>
        </p:spPr>
        <p:txBody>
          <a:bodyPr lIns="91425" tIns="91425" rIns="91425" bIns="91425" anchor="b" anchorCtr="0"/>
          <a:lstStyle>
            <a:lvl1pPr marL="0" marR="0" lvl="0" indent="0" algn="l" rtl="0">
              <a:lnSpc>
                <a:spcPct val="100000"/>
              </a:lnSpc>
              <a:spcBef>
                <a:spcPts val="480"/>
              </a:spcBef>
              <a:spcAft>
                <a:spcPts val="0"/>
              </a:spcAft>
              <a:buClr>
                <a:schemeClr val="dk1"/>
              </a:buClr>
              <a:buFont typeface="Arial"/>
              <a:buNone/>
              <a:defRPr sz="2400" b="1" i="0" u="none" strike="noStrike" cap="none">
                <a:solidFill>
                  <a:schemeClr val="dk1"/>
                </a:solidFill>
                <a:latin typeface="Arial"/>
                <a:ea typeface="Arial"/>
                <a:cs typeface="Arial"/>
                <a:sym typeface="Arial"/>
              </a:defRPr>
            </a:lvl1pPr>
            <a:lvl2pPr marL="457200" marR="0" lvl="1" indent="0" algn="l" rtl="0">
              <a:lnSpc>
                <a:spcPct val="100000"/>
              </a:lnSpc>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lnSpc>
                <a:spcPct val="100000"/>
              </a:lnSpc>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9pPr>
          </a:lstStyle>
          <a:p>
            <a:endParaRPr/>
          </a:p>
        </p:txBody>
      </p:sp>
      <p:sp>
        <p:nvSpPr>
          <p:cNvPr id="53" name="Shape 53"/>
          <p:cNvSpPr txBox="1">
            <a:spLocks noGrp="1"/>
          </p:cNvSpPr>
          <p:nvPr>
            <p:ph type="body" idx="2"/>
          </p:nvPr>
        </p:nvSpPr>
        <p:spPr>
          <a:xfrm>
            <a:off x="1645442" y="13919948"/>
            <a:ext cx="14544675" cy="25287194"/>
          </a:xfrm>
          <a:prstGeom prst="rect">
            <a:avLst/>
          </a:prstGeom>
          <a:noFill/>
          <a:ln>
            <a:noFill/>
          </a:ln>
        </p:spPr>
        <p:txBody>
          <a:bodyPr lIns="91425" tIns="91425" rIns="91425" bIns="91425" anchor="t" anchorCtr="0"/>
          <a:lstStyle>
            <a:lvl1pPr marL="1606550" marR="0" lvl="0" indent="-1301750"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1pPr>
            <a:lvl2pPr marL="3481388" marR="0" lvl="1" indent="-1093787"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2pPr>
            <a:lvl3pPr marL="5356225" marR="0" lvl="2" indent="-847725"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3pPr>
            <a:lvl4pPr marL="7497763" marR="0" lvl="3" indent="-868363"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4pPr>
            <a:lvl5pPr marL="9640888" marR="0" lvl="4"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5pPr>
            <a:lvl6pPr marL="10098088" marR="0" lvl="5"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6pPr>
            <a:lvl7pPr marL="10555288" marR="0" lvl="6"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7pPr>
            <a:lvl8pPr marL="11012488" marR="0" lvl="7"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8pPr>
            <a:lvl9pPr marL="11469688" marR="0" lvl="8"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body" idx="3"/>
          </p:nvPr>
        </p:nvSpPr>
        <p:spPr>
          <a:xfrm>
            <a:off x="16722328" y="9825317"/>
            <a:ext cx="14550627" cy="4094629"/>
          </a:xfrm>
          <a:prstGeom prst="rect">
            <a:avLst/>
          </a:prstGeom>
          <a:noFill/>
          <a:ln>
            <a:noFill/>
          </a:ln>
        </p:spPr>
        <p:txBody>
          <a:bodyPr lIns="91425" tIns="91425" rIns="91425" bIns="91425" anchor="b" anchorCtr="0"/>
          <a:lstStyle>
            <a:lvl1pPr marL="0" marR="0" lvl="0" indent="0" algn="l" rtl="0">
              <a:lnSpc>
                <a:spcPct val="100000"/>
              </a:lnSpc>
              <a:spcBef>
                <a:spcPts val="480"/>
              </a:spcBef>
              <a:spcAft>
                <a:spcPts val="0"/>
              </a:spcAft>
              <a:buClr>
                <a:schemeClr val="dk1"/>
              </a:buClr>
              <a:buFont typeface="Arial"/>
              <a:buNone/>
              <a:defRPr sz="2400" b="1" i="0" u="none" strike="noStrike" cap="none">
                <a:solidFill>
                  <a:schemeClr val="dk1"/>
                </a:solidFill>
                <a:latin typeface="Arial"/>
                <a:ea typeface="Arial"/>
                <a:cs typeface="Arial"/>
                <a:sym typeface="Arial"/>
              </a:defRPr>
            </a:lvl1pPr>
            <a:lvl2pPr marL="457200" marR="0" lvl="1" indent="0" algn="l" rtl="0">
              <a:lnSpc>
                <a:spcPct val="100000"/>
              </a:lnSpc>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lnSpc>
                <a:spcPct val="100000"/>
              </a:lnSpc>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body" idx="4"/>
          </p:nvPr>
        </p:nvSpPr>
        <p:spPr>
          <a:xfrm>
            <a:off x="16722328" y="13919948"/>
            <a:ext cx="14550627" cy="25287194"/>
          </a:xfrm>
          <a:prstGeom prst="rect">
            <a:avLst/>
          </a:prstGeom>
          <a:noFill/>
          <a:ln>
            <a:noFill/>
          </a:ln>
        </p:spPr>
        <p:txBody>
          <a:bodyPr lIns="91425" tIns="91425" rIns="91425" bIns="91425" anchor="t" anchorCtr="0"/>
          <a:lstStyle>
            <a:lvl1pPr marL="1606550" marR="0" lvl="0" indent="-1301750"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1pPr>
            <a:lvl2pPr marL="3481388" marR="0" lvl="1" indent="-1093787"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2pPr>
            <a:lvl3pPr marL="5356225" marR="0" lvl="2" indent="-847725"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3pPr>
            <a:lvl4pPr marL="7497763" marR="0" lvl="3" indent="-868363"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4pPr>
            <a:lvl5pPr marL="9640888" marR="0" lvl="4"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5pPr>
            <a:lvl6pPr marL="10098088" marR="0" lvl="5"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6pPr>
            <a:lvl7pPr marL="10555288" marR="0" lvl="6"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7pPr>
            <a:lvl8pPr marL="11012488" marR="0" lvl="7"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8pPr>
            <a:lvl9pPr marL="11469688" marR="0" lvl="8"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61" name="Shape 61"/>
          <p:cNvSpPr txBox="1">
            <a:spLocks noGrp="1"/>
          </p:cNvSpPr>
          <p:nvPr>
            <p:ph type="body" idx="1"/>
          </p:nvPr>
        </p:nvSpPr>
        <p:spPr>
          <a:xfrm>
            <a:off x="1645443" y="10242177"/>
            <a:ext cx="14756605" cy="28964964"/>
          </a:xfrm>
          <a:prstGeom prst="rect">
            <a:avLst/>
          </a:prstGeom>
          <a:noFill/>
          <a:ln>
            <a:noFill/>
          </a:ln>
        </p:spPr>
        <p:txBody>
          <a:bodyPr lIns="91425" tIns="91425" rIns="91425" bIns="91425" anchor="t" anchorCtr="0"/>
          <a:lstStyle>
            <a:lvl1pPr marL="1606550" marR="0" lvl="0" indent="-1250950" algn="l" rtl="0">
              <a:lnSpc>
                <a:spcPct val="100000"/>
              </a:lnSpc>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1pPr>
            <a:lvl2pPr marL="3481388" marR="0" lvl="1" indent="-1042987"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5356225" marR="0" lvl="2" indent="-822325"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7497763" marR="0" lvl="3" indent="-842963"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9640888" marR="0" lvl="4"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10098088" marR="0" lvl="5"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10555288" marR="0" lvl="6"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11012488" marR="0" lvl="7"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11469688" marR="0" lvl="8"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 name="Shape 62"/>
          <p:cNvSpPr txBox="1">
            <a:spLocks noGrp="1"/>
          </p:cNvSpPr>
          <p:nvPr>
            <p:ph type="body" idx="2"/>
          </p:nvPr>
        </p:nvSpPr>
        <p:spPr>
          <a:xfrm>
            <a:off x="16516351" y="10242177"/>
            <a:ext cx="14756605" cy="28964964"/>
          </a:xfrm>
          <a:prstGeom prst="rect">
            <a:avLst/>
          </a:prstGeom>
          <a:noFill/>
          <a:ln>
            <a:noFill/>
          </a:ln>
        </p:spPr>
        <p:txBody>
          <a:bodyPr lIns="91425" tIns="91425" rIns="91425" bIns="91425" anchor="t" anchorCtr="0"/>
          <a:lstStyle>
            <a:lvl1pPr marL="1606550" marR="0" lvl="0" indent="-1250950" algn="l" rtl="0">
              <a:lnSpc>
                <a:spcPct val="100000"/>
              </a:lnSpc>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1pPr>
            <a:lvl2pPr marL="3481388" marR="0" lvl="1" indent="-1042987"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5356225" marR="0" lvl="2" indent="-822325"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7497763" marR="0" lvl="3" indent="-842963"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9640888" marR="0" lvl="4"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10098088" marR="0" lvl="5"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10555288" marR="0" lvl="6"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11012488" marR="0" lvl="7"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11469688" marR="0" lvl="8"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2600325" y="28205209"/>
            <a:ext cx="27980878" cy="8715934"/>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4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68" name="Shape 68"/>
          <p:cNvSpPr txBox="1">
            <a:spLocks noGrp="1"/>
          </p:cNvSpPr>
          <p:nvPr>
            <p:ph type="body" idx="1"/>
          </p:nvPr>
        </p:nvSpPr>
        <p:spPr>
          <a:xfrm>
            <a:off x="2600325" y="18604006"/>
            <a:ext cx="27980878" cy="9601200"/>
          </a:xfrm>
          <a:prstGeom prst="rect">
            <a:avLst/>
          </a:prstGeom>
          <a:noFill/>
          <a:ln>
            <a:noFill/>
          </a:ln>
        </p:spPr>
        <p:txBody>
          <a:bodyPr lIns="91425" tIns="91425" rIns="91425" bIns="91425" anchor="b" anchorCtr="0"/>
          <a:lstStyle>
            <a:lvl1pPr marL="0" marR="0" lvl="0" indent="0" algn="l" rtl="0">
              <a:lnSpc>
                <a:spcPct val="100000"/>
              </a:lnSpc>
              <a:spcBef>
                <a:spcPts val="400"/>
              </a:spcBef>
              <a:spcAft>
                <a:spcPts val="0"/>
              </a:spcAft>
              <a:buClr>
                <a:schemeClr val="dk1"/>
              </a:buClr>
              <a:buFont typeface="Arial"/>
              <a:buNone/>
              <a:defRPr sz="2000" b="0" i="0" u="none" strike="noStrike" cap="none">
                <a:solidFill>
                  <a:schemeClr val="dk1"/>
                </a:solidFill>
                <a:latin typeface="Arial"/>
                <a:ea typeface="Arial"/>
                <a:cs typeface="Arial"/>
                <a:sym typeface="Arial"/>
              </a:defRPr>
            </a:lvl1pPr>
            <a:lvl2pPr marL="457200" marR="0" lvl="1" indent="0" algn="l" rtl="0">
              <a:lnSpc>
                <a:spcPct val="100000"/>
              </a:lnSpc>
              <a:spcBef>
                <a:spcPts val="36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320"/>
              </a:spcBef>
              <a:spcAft>
                <a:spcPts val="0"/>
              </a:spcAft>
              <a:buClr>
                <a:schemeClr val="dk1"/>
              </a:buClr>
              <a:buFont typeface="Arial"/>
              <a:buNone/>
              <a:defRPr sz="1600" b="0" i="0" u="none" strike="noStrike" cap="none">
                <a:solidFill>
                  <a:schemeClr val="dk1"/>
                </a:solidFill>
                <a:latin typeface="Arial"/>
                <a:ea typeface="Arial"/>
                <a:cs typeface="Arial"/>
                <a:sym typeface="Arial"/>
              </a:defRPr>
            </a:lvl3pPr>
            <a:lvl4pPr marL="1371600" marR="0" lvl="3"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4pPr>
            <a:lvl5pPr marL="1828800" marR="0" lvl="4"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5pPr>
            <a:lvl6pPr marL="2286000" marR="0" lvl="5"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6pPr>
            <a:lvl7pPr marL="2743200" marR="0" lvl="6"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7pPr>
            <a:lvl8pPr marL="3200400" marR="0" lvl="7"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8pPr>
            <a:lvl9pPr marL="3657600" marR="0" lvl="8"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9pPr>
          </a:lstStyle>
          <a:p>
            <a:endParaRPr/>
          </a:p>
        </p:txBody>
      </p:sp>
      <p:sp>
        <p:nvSpPr>
          <p:cNvPr id="69" name="Shape 69"/>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11" name="Shape 11"/>
          <p:cNvSpPr txBox="1">
            <a:spLocks noGrp="1"/>
          </p:cNvSpPr>
          <p:nvPr>
            <p:ph type="body" idx="1"/>
          </p:nvPr>
        </p:nvSpPr>
        <p:spPr>
          <a:xfrm>
            <a:off x="1646235" y="10242550"/>
            <a:ext cx="29627511" cy="28963937"/>
          </a:xfrm>
          <a:prstGeom prst="rect">
            <a:avLst/>
          </a:prstGeom>
          <a:noFill/>
          <a:ln>
            <a:noFill/>
          </a:ln>
        </p:spPr>
        <p:txBody>
          <a:bodyPr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png"/><Relationship Id="rId18" Type="http://schemas.openxmlformats.org/officeDocument/2006/relationships/image" Target="../media/image15.png"/><Relationship Id="rId3" Type="http://schemas.openxmlformats.org/officeDocument/2006/relationships/image" Target="../media/image1.png"/><Relationship Id="rId21" Type="http://schemas.openxmlformats.org/officeDocument/2006/relationships/image" Target="../media/image18.png"/><Relationship Id="rId7" Type="http://schemas.openxmlformats.org/officeDocument/2006/relationships/image" Target="../media/image5.PNG"/><Relationship Id="rId12" Type="http://schemas.openxmlformats.org/officeDocument/2006/relationships/hyperlink" Target="http://ascl.cis.fiu.edu/" TargetMode="External"/><Relationship Id="rId17" Type="http://schemas.openxmlformats.org/officeDocument/2006/relationships/image" Target="../media/image14.PNG"/><Relationship Id="rId2" Type="http://schemas.openxmlformats.org/officeDocument/2006/relationships/notesSlide" Target="../notesSlides/notesSlide1.xml"/><Relationship Id="rId16" Type="http://schemas.openxmlformats.org/officeDocument/2006/relationships/image" Target="../media/image13.png"/><Relationship Id="rId20"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8.PNG"/><Relationship Id="rId19" Type="http://schemas.openxmlformats.org/officeDocument/2006/relationships/image" Target="../media/image16.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67000"/>
              </a:schemeClr>
            </a:gs>
            <a:gs pos="48000">
              <a:schemeClr val="accent1">
                <a:lumMod val="97000"/>
                <a:lumOff val="3000"/>
              </a:schemeClr>
            </a:gs>
            <a:gs pos="100000">
              <a:schemeClr val="accent1">
                <a:lumMod val="13000"/>
                <a:lumOff val="87000"/>
              </a:schemeClr>
            </a:gs>
          </a:gsLst>
          <a:lin ang="16200000" scaled="1"/>
          <a:tileRect/>
        </a:gradFill>
        <a:effectLst/>
      </p:bgPr>
    </p:bg>
    <p:spTree>
      <p:nvGrpSpPr>
        <p:cNvPr id="1" name="Shape 88"/>
        <p:cNvGrpSpPr/>
        <p:nvPr/>
      </p:nvGrpSpPr>
      <p:grpSpPr>
        <a:xfrm>
          <a:off x="0" y="0"/>
          <a:ext cx="0" cy="0"/>
          <a:chOff x="0" y="0"/>
          <a:chExt cx="0" cy="0"/>
        </a:xfrm>
      </p:grpSpPr>
      <p:sp>
        <p:nvSpPr>
          <p:cNvPr id="89" name="Shape 89"/>
          <p:cNvSpPr txBox="1"/>
          <p:nvPr/>
        </p:nvSpPr>
        <p:spPr>
          <a:xfrm>
            <a:off x="10178863" y="1027108"/>
            <a:ext cx="12444300" cy="1077900"/>
          </a:xfrm>
          <a:prstGeom prst="rect">
            <a:avLst/>
          </a:prstGeom>
          <a:noFill/>
          <a:ln>
            <a:noFill/>
          </a:ln>
        </p:spPr>
        <p:txBody>
          <a:bodyPr lIns="98650" tIns="49325" rIns="98650" bIns="49325" anchor="t" anchorCtr="0">
            <a:noAutofit/>
          </a:bodyPr>
          <a:lstStyle/>
          <a:p>
            <a:pPr marL="0" marR="0" lvl="0" indent="0" algn="ctr" rtl="0">
              <a:lnSpc>
                <a:spcPct val="30000"/>
              </a:lnSpc>
              <a:spcBef>
                <a:spcPts val="0"/>
              </a:spcBef>
              <a:spcAft>
                <a:spcPts val="0"/>
              </a:spcAft>
              <a:buClr>
                <a:schemeClr val="dk1"/>
              </a:buClr>
              <a:buSzPct val="25000"/>
              <a:buFont typeface="Times New Roman"/>
              <a:buNone/>
            </a:pPr>
            <a:r>
              <a:rPr lang="en-US" sz="7200" b="1" dirty="0" smtClean="0">
                <a:solidFill>
                  <a:schemeClr val="dk1"/>
                </a:solidFill>
                <a:latin typeface="Times New Roman"/>
                <a:ea typeface="Times New Roman"/>
                <a:cs typeface="Times New Roman"/>
                <a:sym typeface="Times New Roman"/>
              </a:rPr>
              <a:t>Senior Project, </a:t>
            </a:r>
            <a:r>
              <a:rPr lang="en-US" sz="7200" b="1" dirty="0">
                <a:solidFill>
                  <a:schemeClr val="dk1"/>
                </a:solidFill>
                <a:latin typeface="Times New Roman"/>
                <a:ea typeface="Times New Roman"/>
                <a:cs typeface="Times New Roman"/>
                <a:sym typeface="Times New Roman"/>
              </a:rPr>
              <a:t>2016</a:t>
            </a:r>
            <a:r>
              <a:rPr lang="en-US" sz="7200" b="1" i="0" u="none" strike="noStrike" cap="none" dirty="0">
                <a:solidFill>
                  <a:schemeClr val="dk1"/>
                </a:solidFill>
                <a:latin typeface="Times New Roman"/>
                <a:ea typeface="Times New Roman"/>
                <a:cs typeface="Times New Roman"/>
                <a:sym typeface="Times New Roman"/>
              </a:rPr>
              <a:t>, </a:t>
            </a:r>
            <a:r>
              <a:rPr lang="en-US" sz="7200" b="1" dirty="0">
                <a:solidFill>
                  <a:schemeClr val="dk1"/>
                </a:solidFill>
                <a:latin typeface="Times New Roman"/>
                <a:ea typeface="Times New Roman"/>
                <a:cs typeface="Times New Roman"/>
                <a:sym typeface="Times New Roman"/>
              </a:rPr>
              <a:t>Fall</a:t>
            </a:r>
          </a:p>
        </p:txBody>
      </p:sp>
      <p:sp>
        <p:nvSpPr>
          <p:cNvPr id="90" name="Shape 90"/>
          <p:cNvSpPr txBox="1"/>
          <p:nvPr/>
        </p:nvSpPr>
        <p:spPr>
          <a:xfrm>
            <a:off x="746266" y="1766548"/>
            <a:ext cx="21624997" cy="2452800"/>
          </a:xfrm>
          <a:prstGeom prst="rect">
            <a:avLst/>
          </a:prstGeom>
          <a:noFill/>
          <a:ln>
            <a:noFill/>
          </a:ln>
        </p:spPr>
        <p:txBody>
          <a:bodyPr lIns="98650" tIns="49325" rIns="98650" bIns="49325" anchor="t" anchorCtr="0">
            <a:noAutofit/>
          </a:bodyPr>
          <a:lstStyle/>
          <a:p>
            <a:pPr marL="0" marR="0" lvl="0" indent="0" rtl="0">
              <a:lnSpc>
                <a:spcPct val="100000"/>
              </a:lnSpc>
              <a:spcBef>
                <a:spcPts val="0"/>
              </a:spcBef>
              <a:spcAft>
                <a:spcPts val="0"/>
              </a:spcAft>
              <a:buClr>
                <a:srgbClr val="3333CC"/>
              </a:buClr>
              <a:buSzPct val="25000"/>
              <a:buFont typeface="Arial"/>
              <a:buNone/>
            </a:pPr>
            <a:r>
              <a:rPr lang="en-US" sz="6400" b="1" i="0" u="none" strike="noStrike" cap="none" dirty="0" smtClean="0">
                <a:solidFill>
                  <a:srgbClr val="002060"/>
                </a:solidFill>
                <a:latin typeface="Arial"/>
                <a:ea typeface="Arial"/>
                <a:cs typeface="Arial"/>
                <a:sym typeface="Arial"/>
              </a:rPr>
              <a:t>eEVA Data Generation and User Results Analysis v1.0</a:t>
            </a:r>
            <a:endParaRPr lang="en-US" sz="6400" b="1" i="0" u="none" strike="noStrike" cap="none" dirty="0">
              <a:solidFill>
                <a:srgbClr val="002060"/>
              </a:solidFill>
              <a:latin typeface="Arial"/>
              <a:ea typeface="Arial"/>
              <a:cs typeface="Arial"/>
              <a:sym typeface="Arial"/>
            </a:endParaRPr>
          </a:p>
          <a:p>
            <a:pPr marL="0" marR="0" lvl="0" indent="0" rtl="0">
              <a:lnSpc>
                <a:spcPct val="100000"/>
              </a:lnSpc>
              <a:spcBef>
                <a:spcPts val="0"/>
              </a:spcBef>
              <a:spcAft>
                <a:spcPts val="0"/>
              </a:spcAft>
              <a:buClr>
                <a:srgbClr val="3333CC"/>
              </a:buClr>
              <a:buSzPct val="25000"/>
              <a:buFont typeface="Arial"/>
              <a:buNone/>
            </a:pPr>
            <a:r>
              <a:rPr lang="en-US" sz="4000" b="1" i="0" u="none" strike="noStrike" cap="none" dirty="0">
                <a:solidFill>
                  <a:srgbClr val="002060"/>
                </a:solidFill>
                <a:sym typeface="Arial"/>
              </a:rPr>
              <a:t>Student: </a:t>
            </a:r>
            <a:r>
              <a:rPr lang="en-US" sz="4000" b="0" i="0" u="none" strike="noStrike" cap="none" dirty="0" smtClean="0">
                <a:solidFill>
                  <a:srgbClr val="002060"/>
                </a:solidFill>
                <a:sym typeface="Arial"/>
              </a:rPr>
              <a:t>Carlos Mestre, </a:t>
            </a:r>
            <a:r>
              <a:rPr lang="en-US" sz="4000" b="0" i="0" u="none" strike="noStrike" cap="none" dirty="0">
                <a:solidFill>
                  <a:srgbClr val="002060"/>
                </a:solidFill>
                <a:sym typeface="Arial"/>
              </a:rPr>
              <a:t>Florida International </a:t>
            </a:r>
            <a:r>
              <a:rPr lang="en-US" sz="4000" b="0" i="0" u="none" strike="noStrike" cap="none" dirty="0" smtClean="0">
                <a:solidFill>
                  <a:srgbClr val="002060"/>
                </a:solidFill>
                <a:sym typeface="Arial"/>
              </a:rPr>
              <a:t>University</a:t>
            </a:r>
          </a:p>
          <a:p>
            <a:pPr marL="0" marR="0" lvl="0" indent="0" rtl="0">
              <a:lnSpc>
                <a:spcPct val="100000"/>
              </a:lnSpc>
              <a:spcBef>
                <a:spcPts val="0"/>
              </a:spcBef>
              <a:spcAft>
                <a:spcPts val="0"/>
              </a:spcAft>
              <a:buClr>
                <a:srgbClr val="3333CC"/>
              </a:buClr>
              <a:buSzPct val="25000"/>
              <a:buFont typeface="Arial"/>
              <a:buNone/>
            </a:pPr>
            <a:r>
              <a:rPr lang="en-US" sz="4000" b="1" dirty="0" smtClean="0">
                <a:solidFill>
                  <a:srgbClr val="002060"/>
                </a:solidFill>
              </a:rPr>
              <a:t>Product Owner:</a:t>
            </a:r>
            <a:r>
              <a:rPr lang="en-US" sz="4000" dirty="0" smtClean="0">
                <a:solidFill>
                  <a:srgbClr val="002060"/>
                </a:solidFill>
              </a:rPr>
              <a:t> Christine Lisetti, Florida International University</a:t>
            </a:r>
            <a:endParaRPr lang="en-US" sz="4000" b="0" i="0" u="none" strike="noStrike" cap="none" dirty="0">
              <a:solidFill>
                <a:srgbClr val="002060"/>
              </a:solidFill>
              <a:sym typeface="Arial"/>
            </a:endParaRPr>
          </a:p>
          <a:p>
            <a:pPr>
              <a:buClr>
                <a:srgbClr val="3333CC"/>
              </a:buClr>
              <a:buSzPct val="25000"/>
            </a:pPr>
            <a:r>
              <a:rPr lang="en-US" sz="4000" b="1" i="0" u="none" strike="noStrike" cap="none" dirty="0">
                <a:solidFill>
                  <a:srgbClr val="002060"/>
                </a:solidFill>
                <a:sym typeface="Arial"/>
              </a:rPr>
              <a:t>Mentor:</a:t>
            </a:r>
            <a:r>
              <a:rPr lang="en-US" sz="4000" b="1" i="1" u="none" strike="noStrike" cap="none" dirty="0">
                <a:solidFill>
                  <a:srgbClr val="002060"/>
                </a:solidFill>
                <a:sym typeface="Arial"/>
              </a:rPr>
              <a:t> </a:t>
            </a:r>
            <a:r>
              <a:rPr lang="en-US" sz="4000" b="0" i="0" u="none" strike="noStrike" cap="none" dirty="0" smtClean="0">
                <a:solidFill>
                  <a:srgbClr val="002060"/>
                </a:solidFill>
                <a:sym typeface="Arial"/>
              </a:rPr>
              <a:t>Mohsen Taheri,</a:t>
            </a:r>
            <a:r>
              <a:rPr lang="en-US" sz="4000" b="0" i="1" u="none" strike="noStrike" cap="none" dirty="0" smtClean="0">
                <a:solidFill>
                  <a:srgbClr val="002060"/>
                </a:solidFill>
                <a:sym typeface="Arial"/>
              </a:rPr>
              <a:t> </a:t>
            </a:r>
            <a:r>
              <a:rPr lang="en-US" sz="4000" dirty="0">
                <a:solidFill>
                  <a:srgbClr val="002060"/>
                </a:solidFill>
              </a:rPr>
              <a:t>Florida International </a:t>
            </a:r>
            <a:r>
              <a:rPr lang="en-US" sz="4000" dirty="0" smtClean="0">
                <a:solidFill>
                  <a:srgbClr val="002060"/>
                </a:solidFill>
              </a:rPr>
              <a:t>University</a:t>
            </a:r>
            <a:endParaRPr lang="en-US" sz="4000" b="0" i="0" u="none" strike="noStrike" cap="none" dirty="0">
              <a:solidFill>
                <a:srgbClr val="002060"/>
              </a:solidFill>
              <a:sym typeface="Arial"/>
            </a:endParaRPr>
          </a:p>
          <a:p>
            <a:pPr marL="0" marR="0" lvl="0" indent="0" rtl="0">
              <a:lnSpc>
                <a:spcPct val="100000"/>
              </a:lnSpc>
              <a:spcBef>
                <a:spcPts val="0"/>
              </a:spcBef>
              <a:spcAft>
                <a:spcPts val="0"/>
              </a:spcAft>
              <a:buClr>
                <a:srgbClr val="3333CC"/>
              </a:buClr>
              <a:buSzPct val="25000"/>
              <a:buFont typeface="Arial"/>
              <a:buNone/>
            </a:pPr>
            <a:r>
              <a:rPr lang="en-US" sz="4000" b="1" i="0" u="none" strike="noStrike" cap="none" dirty="0">
                <a:solidFill>
                  <a:srgbClr val="002060"/>
                </a:solidFill>
                <a:sym typeface="Arial"/>
              </a:rPr>
              <a:t>Instructor:</a:t>
            </a:r>
            <a:r>
              <a:rPr lang="en-US" sz="4000" b="1" i="1" u="none" strike="noStrike" cap="none" dirty="0">
                <a:solidFill>
                  <a:srgbClr val="002060"/>
                </a:solidFill>
                <a:sym typeface="Arial"/>
              </a:rPr>
              <a:t> </a:t>
            </a:r>
            <a:r>
              <a:rPr lang="en-US" sz="4000" b="0" i="0" u="none" strike="noStrike" cap="none" dirty="0">
                <a:solidFill>
                  <a:srgbClr val="002060"/>
                </a:solidFill>
                <a:sym typeface="Arial"/>
              </a:rPr>
              <a:t>Masoud Sadjadi, Florida International University</a:t>
            </a:r>
          </a:p>
        </p:txBody>
      </p:sp>
      <p:sp>
        <p:nvSpPr>
          <p:cNvPr id="92" name="Shape 92"/>
          <p:cNvSpPr txBox="1"/>
          <p:nvPr/>
        </p:nvSpPr>
        <p:spPr>
          <a:xfrm>
            <a:off x="914399" y="5719622"/>
            <a:ext cx="31089600" cy="35683987"/>
          </a:xfrm>
          <a:prstGeom prst="rect">
            <a:avLst/>
          </a:prstGeom>
          <a:noFill/>
          <a:ln w="63500" cap="flat" cmpd="sng">
            <a:solidFill>
              <a:srgbClr val="0033CC"/>
            </a:solidFill>
            <a:prstDash val="solid"/>
            <a:miter/>
            <a:headEnd type="none" w="med" len="med"/>
            <a:tailEnd type="none" w="med" len="med"/>
          </a:ln>
        </p:spPr>
        <p:txBody>
          <a:bodyPr lIns="91425" tIns="45700" rIns="91425" bIns="45700" anchor="ctr" anchorCtr="0">
            <a:noAutofit/>
          </a:bodyPr>
          <a:lstStyle/>
          <a:p>
            <a:pPr marL="0" marR="0" lvl="0" indent="0" algn="l" rtl="0">
              <a:lnSpc>
                <a:spcPct val="100000"/>
              </a:lnSpc>
              <a:spcBef>
                <a:spcPts val="0"/>
              </a:spcBef>
              <a:spcAft>
                <a:spcPts val="0"/>
              </a:spcAft>
              <a:buClr>
                <a:srgbClr val="000000"/>
              </a:buClr>
              <a:buFont typeface="Arial"/>
              <a:buNone/>
            </a:pPr>
            <a:endParaRPr sz="8400" b="0" i="0" u="none" strike="noStrike" cap="none" dirty="0">
              <a:solidFill>
                <a:schemeClr val="dk1"/>
              </a:solidFill>
              <a:latin typeface="Arial"/>
              <a:ea typeface="Arial"/>
              <a:cs typeface="Arial"/>
              <a:sym typeface="Arial"/>
            </a:endParaRPr>
          </a:p>
        </p:txBody>
      </p:sp>
      <p:sp>
        <p:nvSpPr>
          <p:cNvPr id="93" name="Shape 93"/>
          <p:cNvSpPr txBox="1"/>
          <p:nvPr/>
        </p:nvSpPr>
        <p:spPr>
          <a:xfrm>
            <a:off x="1385931" y="6788621"/>
            <a:ext cx="9601200" cy="5630093"/>
          </a:xfrm>
          <a:prstGeom prst="rect">
            <a:avLst/>
          </a:prstGeom>
          <a:solidFill>
            <a:schemeClr val="lt1"/>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274320" tIns="182880" rIns="274320" bIns="91440" anchor="t" anchorCtr="0">
            <a:noAutofit/>
          </a:bodyPr>
          <a:lstStyle/>
          <a:p>
            <a:pPr marR="0" lvl="0" algn="l" rtl="0">
              <a:lnSpc>
                <a:spcPct val="100000"/>
              </a:lnSpc>
              <a:spcBef>
                <a:spcPts val="0"/>
              </a:spcBef>
              <a:spcAft>
                <a:spcPts val="0"/>
              </a:spcAft>
              <a:buClr>
                <a:srgbClr val="336699"/>
              </a:buClr>
              <a:buSzPct val="100000"/>
            </a:pPr>
            <a:r>
              <a:rPr lang="en-US" sz="4100" b="0" i="0" u="none" strike="noStrike" cap="none" dirty="0" smtClean="0">
                <a:solidFill>
                  <a:srgbClr val="336699"/>
                </a:solidFill>
                <a:latin typeface="Arial"/>
                <a:ea typeface="Arial"/>
                <a:cs typeface="Arial"/>
                <a:sym typeface="Arial"/>
              </a:rPr>
              <a:t>Brief Motivational Intervention </a:t>
            </a:r>
            <a:r>
              <a:rPr lang="en-US" sz="4100" dirty="0" smtClean="0">
                <a:solidFill>
                  <a:srgbClr val="336699"/>
                </a:solidFill>
              </a:rPr>
              <a:t>is a technique used to initiate change for an unhealthy or risky behavior such as alcohol misuse.  </a:t>
            </a:r>
            <a:r>
              <a:rPr lang="en-US" sz="4100" b="0" i="0" u="none" strike="noStrike" cap="none" dirty="0" smtClean="0">
                <a:solidFill>
                  <a:srgbClr val="336699"/>
                </a:solidFill>
                <a:latin typeface="Arial"/>
                <a:ea typeface="Arial"/>
                <a:cs typeface="Arial"/>
                <a:sym typeface="Arial"/>
              </a:rPr>
              <a:t>The current DCU (Drinker’s Check-Up) system is being overhauled to provide a better experience and be a more effective tool for the end user.  </a:t>
            </a:r>
            <a:endParaRPr lang="en-US" sz="4100" b="0" i="0" u="none" strike="noStrike" cap="none" dirty="0">
              <a:solidFill>
                <a:srgbClr val="336699"/>
              </a:solidFill>
              <a:latin typeface="Arial"/>
              <a:ea typeface="Arial"/>
              <a:cs typeface="Arial"/>
              <a:sym typeface="Arial"/>
            </a:endParaRPr>
          </a:p>
        </p:txBody>
      </p:sp>
      <p:sp>
        <p:nvSpPr>
          <p:cNvPr id="94" name="Shape 94"/>
          <p:cNvSpPr txBox="1"/>
          <p:nvPr/>
        </p:nvSpPr>
        <p:spPr>
          <a:xfrm>
            <a:off x="914399" y="42262400"/>
            <a:ext cx="31089599" cy="1371598"/>
          </a:xfrm>
          <a:prstGeom prst="rect">
            <a:avLst/>
          </a:prstGeom>
          <a:solidFill>
            <a:schemeClr val="bg1"/>
          </a:solidFill>
          <a:ln w="63500" cap="flat" cmpd="sng">
            <a:solidFill>
              <a:srgbClr val="0033CC"/>
            </a:solidFill>
            <a:prstDash val="solid"/>
            <a:miter/>
            <a:headEnd type="none" w="med" len="med"/>
            <a:tailEnd type="none" w="med" len="med"/>
          </a:ln>
          <a:effectLst/>
        </p:spPr>
        <p:txBody>
          <a:bodyPr lIns="91425" tIns="45700" rIns="91425" bIns="45700" anchor="ctr" anchorCtr="0">
            <a:noAutofit/>
          </a:bodyPr>
          <a:lstStyle/>
          <a:p>
            <a:pPr marL="0" marR="0" lvl="0" indent="0" algn="l" rtl="0">
              <a:lnSpc>
                <a:spcPct val="100000"/>
              </a:lnSpc>
              <a:spcBef>
                <a:spcPts val="0"/>
              </a:spcBef>
              <a:spcAft>
                <a:spcPts val="0"/>
              </a:spcAft>
              <a:buClr>
                <a:srgbClr val="000000"/>
              </a:buClr>
              <a:buFont typeface="Arial"/>
              <a:buNone/>
            </a:pPr>
            <a:endParaRPr sz="8400" b="0" i="0" u="none" strike="noStrike" cap="none" dirty="0">
              <a:solidFill>
                <a:schemeClr val="dk1"/>
              </a:solidFill>
              <a:latin typeface="Arial"/>
              <a:ea typeface="Arial"/>
              <a:cs typeface="Arial"/>
              <a:sym typeface="Arial"/>
            </a:endParaRPr>
          </a:p>
        </p:txBody>
      </p:sp>
      <p:sp>
        <p:nvSpPr>
          <p:cNvPr id="95" name="Shape 95"/>
          <p:cNvSpPr txBox="1"/>
          <p:nvPr/>
        </p:nvSpPr>
        <p:spPr>
          <a:xfrm>
            <a:off x="1380971" y="41787948"/>
            <a:ext cx="4979987" cy="730250"/>
          </a:xfrm>
          <a:prstGeom prst="rect">
            <a:avLst/>
          </a:prstGeom>
          <a:solidFill>
            <a:schemeClr val="lt1"/>
          </a:solidFill>
          <a:ln w="12700" cap="flat" cmpd="sng">
            <a:solidFill>
              <a:srgbClr val="0033CC"/>
            </a:solidFill>
            <a:prstDash val="solid"/>
            <a:miter/>
            <a:headEnd type="none" w="med" len="med"/>
            <a:tailEnd type="none" w="med" len="med"/>
          </a:ln>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Acknowledgement</a:t>
            </a:r>
          </a:p>
        </p:txBody>
      </p:sp>
      <p:sp>
        <p:nvSpPr>
          <p:cNvPr id="96" name="Shape 96"/>
          <p:cNvSpPr txBox="1"/>
          <p:nvPr/>
        </p:nvSpPr>
        <p:spPr>
          <a:xfrm>
            <a:off x="3557040" y="490084"/>
            <a:ext cx="4724400" cy="1077900"/>
          </a:xfrm>
          <a:prstGeom prst="rect">
            <a:avLst/>
          </a:prstGeom>
          <a:noFill/>
          <a:ln>
            <a:noFill/>
          </a:ln>
        </p:spPr>
        <p:txBody>
          <a:bodyPr lIns="91425" tIns="45700" rIns="91425" bIns="45700" anchor="ctr" anchorCtr="0">
            <a:noAutofit/>
          </a:bodyPr>
          <a:lstStyle/>
          <a:p>
            <a:pPr marL="0" marR="0" lvl="0" indent="0" algn="l" rtl="0">
              <a:lnSpc>
                <a:spcPct val="100000"/>
              </a:lnSpc>
              <a:spcBef>
                <a:spcPts val="0"/>
              </a:spcBef>
              <a:spcAft>
                <a:spcPts val="0"/>
              </a:spcAft>
              <a:buClr>
                <a:schemeClr val="accent2"/>
              </a:buClr>
              <a:buSzPct val="25000"/>
              <a:buFont typeface="Arial"/>
              <a:buNone/>
            </a:pPr>
            <a:r>
              <a:rPr lang="en-US" sz="3200" b="1" i="0" u="none" strike="noStrike" cap="none" dirty="0">
                <a:solidFill>
                  <a:schemeClr val="accent2"/>
                </a:solidFill>
                <a:latin typeface="Arial"/>
                <a:ea typeface="Arial"/>
                <a:cs typeface="Arial"/>
                <a:sym typeface="Arial"/>
              </a:rPr>
              <a:t>School of Computing &amp; Information Sciences</a:t>
            </a:r>
          </a:p>
        </p:txBody>
      </p:sp>
      <p:pic>
        <p:nvPicPr>
          <p:cNvPr id="97" name="Shape 97"/>
          <p:cNvPicPr preferRelativeResize="0"/>
          <p:nvPr/>
        </p:nvPicPr>
        <p:blipFill rotWithShape="1">
          <a:blip r:embed="rId3">
            <a:alphaModFix/>
          </a:blip>
          <a:srcRect/>
          <a:stretch/>
        </p:blipFill>
        <p:spPr>
          <a:xfrm>
            <a:off x="746266" y="415844"/>
            <a:ext cx="2630400" cy="1219200"/>
          </a:xfrm>
          <a:prstGeom prst="rect">
            <a:avLst/>
          </a:prstGeom>
          <a:noFill/>
          <a:ln>
            <a:noFill/>
          </a:ln>
        </p:spPr>
      </p:pic>
      <p:sp>
        <p:nvSpPr>
          <p:cNvPr id="98" name="Shape 98"/>
          <p:cNvSpPr txBox="1"/>
          <p:nvPr/>
        </p:nvSpPr>
        <p:spPr>
          <a:xfrm>
            <a:off x="11658599" y="6757243"/>
            <a:ext cx="9601200" cy="2992581"/>
          </a:xfrm>
          <a:prstGeom prst="rect">
            <a:avLst/>
          </a:prstGeom>
          <a:solidFill>
            <a:schemeClr val="lt1"/>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274320" tIns="182880" rIns="274320" bIns="91440" anchor="t" anchorCtr="0">
            <a:noAutofit/>
          </a:bodyPr>
          <a:lstStyle/>
          <a:p>
            <a:pPr marL="571500" marR="0" lvl="0" indent="-571500" algn="l" rtl="0">
              <a:lnSpc>
                <a:spcPct val="100000"/>
              </a:lnSpc>
              <a:spcBef>
                <a:spcPts val="0"/>
              </a:spcBef>
              <a:spcAft>
                <a:spcPts val="0"/>
              </a:spcAft>
              <a:buClr>
                <a:srgbClr val="336699"/>
              </a:buClr>
              <a:buSzPct val="75000"/>
              <a:buFont typeface="Wingdings" panose="05000000000000000000" pitchFamily="2" charset="2"/>
              <a:buChar char="§"/>
            </a:pPr>
            <a:r>
              <a:rPr lang="en-US" sz="4100" b="0" i="0" u="none" strike="noStrike" cap="none" dirty="0" smtClean="0">
                <a:solidFill>
                  <a:srgbClr val="336699"/>
                </a:solidFill>
                <a:latin typeface="Arial"/>
                <a:ea typeface="Arial"/>
                <a:cs typeface="Arial"/>
                <a:sym typeface="Arial"/>
              </a:rPr>
              <a:t>Text based system</a:t>
            </a:r>
          </a:p>
          <a:p>
            <a:pPr marL="571500" marR="0" lvl="0" indent="-571500" algn="l" rtl="0">
              <a:lnSpc>
                <a:spcPct val="100000"/>
              </a:lnSpc>
              <a:spcBef>
                <a:spcPts val="0"/>
              </a:spcBef>
              <a:spcAft>
                <a:spcPts val="0"/>
              </a:spcAft>
              <a:buClr>
                <a:srgbClr val="336699"/>
              </a:buClr>
              <a:buSzPct val="75000"/>
              <a:buFont typeface="Wingdings" panose="05000000000000000000" pitchFamily="2" charset="2"/>
              <a:buChar char="§"/>
            </a:pPr>
            <a:r>
              <a:rPr lang="en-US" sz="4100" dirty="0" smtClean="0">
                <a:solidFill>
                  <a:srgbClr val="336699"/>
                </a:solidFill>
              </a:rPr>
              <a:t>No interactivity with the user</a:t>
            </a:r>
          </a:p>
          <a:p>
            <a:pPr marL="571500" marR="0" lvl="0" indent="-571500" algn="l" rtl="0">
              <a:lnSpc>
                <a:spcPct val="100000"/>
              </a:lnSpc>
              <a:spcBef>
                <a:spcPts val="0"/>
              </a:spcBef>
              <a:spcAft>
                <a:spcPts val="0"/>
              </a:spcAft>
              <a:buClr>
                <a:srgbClr val="336699"/>
              </a:buClr>
              <a:buSzPct val="75000"/>
              <a:buFont typeface="Wingdings" panose="05000000000000000000" pitchFamily="2" charset="2"/>
              <a:buChar char="§"/>
            </a:pPr>
            <a:r>
              <a:rPr lang="en-US" sz="4100" b="0" i="0" u="none" strike="noStrike" cap="none" dirty="0" smtClean="0">
                <a:solidFill>
                  <a:srgbClr val="336699"/>
                </a:solidFill>
                <a:latin typeface="Arial"/>
                <a:ea typeface="Arial"/>
                <a:cs typeface="Arial"/>
                <a:sym typeface="Arial"/>
              </a:rPr>
              <a:t>No explanation of what the scores or result categories mean</a:t>
            </a:r>
            <a:endParaRPr lang="en-US" sz="4100" b="0" i="0" u="none" strike="noStrike" cap="none" dirty="0">
              <a:solidFill>
                <a:srgbClr val="336699"/>
              </a:solidFill>
              <a:latin typeface="Arial"/>
              <a:ea typeface="Arial"/>
              <a:cs typeface="Arial"/>
              <a:sym typeface="Arial"/>
            </a:endParaRPr>
          </a:p>
          <a:p>
            <a:pPr marL="0" marR="0" lvl="0" indent="0" algn="ctr" rtl="0">
              <a:lnSpc>
                <a:spcPct val="100000"/>
              </a:lnSpc>
              <a:spcBef>
                <a:spcPts val="0"/>
              </a:spcBef>
              <a:spcAft>
                <a:spcPts val="0"/>
              </a:spcAft>
              <a:buClr>
                <a:srgbClr val="336699"/>
              </a:buClr>
              <a:buFont typeface="Arial"/>
              <a:buNone/>
            </a:pPr>
            <a:endParaRPr sz="4100" b="1" i="0" u="none" strike="noStrike" cap="none" dirty="0">
              <a:solidFill>
                <a:srgbClr val="336699"/>
              </a:solidFill>
              <a:latin typeface="Arial"/>
              <a:ea typeface="Arial"/>
              <a:cs typeface="Arial"/>
              <a:sym typeface="Arial"/>
            </a:endParaRPr>
          </a:p>
        </p:txBody>
      </p:sp>
      <p:sp>
        <p:nvSpPr>
          <p:cNvPr id="99" name="Shape 99"/>
          <p:cNvSpPr txBox="1"/>
          <p:nvPr/>
        </p:nvSpPr>
        <p:spPr>
          <a:xfrm>
            <a:off x="21931267" y="6766773"/>
            <a:ext cx="9601200" cy="7360707"/>
          </a:xfrm>
          <a:prstGeom prst="rect">
            <a:avLst/>
          </a:prstGeom>
          <a:solidFill>
            <a:schemeClr val="lt1"/>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274320" tIns="182880" rIns="274320" bIns="91440" anchor="t" anchorCtr="0">
            <a:noAutofit/>
          </a:bodyPr>
          <a:lstStyle/>
          <a:p>
            <a:pPr marL="571500" lvl="0" indent="-571500">
              <a:buClr>
                <a:srgbClr val="336699"/>
              </a:buClr>
              <a:buSzPct val="75000"/>
              <a:buFont typeface="Wingdings" panose="05000000000000000000" pitchFamily="2" charset="2"/>
              <a:buChar char="§"/>
            </a:pPr>
            <a:r>
              <a:rPr lang="en-US" sz="4100" b="0" i="0" u="none" strike="noStrike" cap="none" dirty="0" smtClean="0">
                <a:solidFill>
                  <a:srgbClr val="336699"/>
                </a:solidFill>
                <a:latin typeface="Arial"/>
                <a:ea typeface="Arial"/>
                <a:cs typeface="Arial"/>
                <a:sym typeface="Arial"/>
              </a:rPr>
              <a:t>Im</a:t>
            </a:r>
            <a:r>
              <a:rPr lang="en-US" sz="4100" dirty="0" smtClean="0">
                <a:solidFill>
                  <a:srgbClr val="336699"/>
                </a:solidFill>
              </a:rPr>
              <a:t>plement a summary section in which the counselor interacts with the user using both text and speech  </a:t>
            </a:r>
          </a:p>
          <a:p>
            <a:pPr marL="571500" lvl="0" indent="-571500">
              <a:buClr>
                <a:srgbClr val="336699"/>
              </a:buClr>
              <a:buSzPct val="75000"/>
              <a:buFont typeface="Wingdings" panose="05000000000000000000" pitchFamily="2" charset="2"/>
              <a:buChar char="§"/>
            </a:pPr>
            <a:r>
              <a:rPr lang="en-US" sz="4100" dirty="0" smtClean="0">
                <a:solidFill>
                  <a:srgbClr val="336699"/>
                </a:solidFill>
              </a:rPr>
              <a:t>Use up to date HTML/CSS/JS features such as interactive tables and graphs to engage the user into his/her results</a:t>
            </a:r>
          </a:p>
          <a:p>
            <a:pPr marL="571500" indent="-571500">
              <a:buClr>
                <a:srgbClr val="336699"/>
              </a:buClr>
              <a:buSzPct val="75000"/>
              <a:buFont typeface="Wingdings" panose="05000000000000000000" pitchFamily="2" charset="2"/>
              <a:buChar char="§"/>
            </a:pPr>
            <a:r>
              <a:rPr lang="en-US" sz="4100" dirty="0">
                <a:solidFill>
                  <a:srgbClr val="336699"/>
                </a:solidFill>
              </a:rPr>
              <a:t>Provide users instant feedback dependent on their </a:t>
            </a:r>
            <a:r>
              <a:rPr lang="en-US" sz="4100" dirty="0" smtClean="0">
                <a:solidFill>
                  <a:srgbClr val="336699"/>
                </a:solidFill>
              </a:rPr>
              <a:t>scores</a:t>
            </a:r>
          </a:p>
          <a:p>
            <a:pPr marL="571500" indent="-571500">
              <a:buClr>
                <a:srgbClr val="336699"/>
              </a:buClr>
              <a:buSzPct val="75000"/>
              <a:buFont typeface="Wingdings" panose="05000000000000000000" pitchFamily="2" charset="2"/>
              <a:buChar char="§"/>
            </a:pPr>
            <a:r>
              <a:rPr lang="en-US" sz="4100" b="0" i="0" u="none" strike="noStrike" cap="none" dirty="0" smtClean="0">
                <a:solidFill>
                  <a:srgbClr val="336699"/>
                </a:solidFill>
                <a:latin typeface="Arial"/>
                <a:ea typeface="Arial"/>
                <a:cs typeface="Arial"/>
                <a:sym typeface="Arial"/>
              </a:rPr>
              <a:t>Implement a Printer Friendly version of content</a:t>
            </a:r>
            <a:endParaRPr lang="en-US" sz="4100" b="0" i="0" u="none" strike="noStrike" cap="none" dirty="0">
              <a:solidFill>
                <a:srgbClr val="336699"/>
              </a:solidFill>
              <a:latin typeface="Arial"/>
              <a:ea typeface="Arial"/>
              <a:cs typeface="Arial"/>
              <a:sym typeface="Arial"/>
            </a:endParaRPr>
          </a:p>
        </p:txBody>
      </p:sp>
      <p:sp>
        <p:nvSpPr>
          <p:cNvPr id="100" name="Shape 100"/>
          <p:cNvSpPr txBox="1"/>
          <p:nvPr/>
        </p:nvSpPr>
        <p:spPr>
          <a:xfrm>
            <a:off x="1383963" y="13019681"/>
            <a:ext cx="9601200" cy="749808"/>
          </a:xfrm>
          <a:prstGeom prst="rect">
            <a:avLst/>
          </a:prstGeom>
          <a:solidFill>
            <a:schemeClr val="accent6">
              <a:lumMod val="75000"/>
            </a:schemeClr>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chemeClr val="tx2">
                    <a:lumMod val="20000"/>
                    <a:lumOff val="80000"/>
                  </a:schemeClr>
                </a:solidFill>
                <a:latin typeface="Arial"/>
                <a:ea typeface="Arial"/>
                <a:cs typeface="Arial"/>
                <a:sym typeface="Arial"/>
              </a:rPr>
              <a:t>System </a:t>
            </a:r>
            <a:r>
              <a:rPr lang="en-US" sz="4100" b="1" i="0" u="none" strike="noStrike" cap="none" dirty="0" smtClean="0">
                <a:solidFill>
                  <a:schemeClr val="tx2">
                    <a:lumMod val="20000"/>
                    <a:lumOff val="80000"/>
                  </a:schemeClr>
                </a:solidFill>
                <a:latin typeface="Arial"/>
                <a:ea typeface="Arial"/>
                <a:cs typeface="Arial"/>
                <a:sym typeface="Arial"/>
              </a:rPr>
              <a:t>Design</a:t>
            </a:r>
            <a:endParaRPr lang="en-US" sz="4100" b="1" i="0" u="none" strike="noStrike" cap="none" dirty="0">
              <a:solidFill>
                <a:schemeClr val="tx2">
                  <a:lumMod val="20000"/>
                  <a:lumOff val="80000"/>
                </a:schemeClr>
              </a:solidFill>
              <a:latin typeface="Arial"/>
              <a:ea typeface="Arial"/>
              <a:cs typeface="Arial"/>
              <a:sym typeface="Arial"/>
            </a:endParaRPr>
          </a:p>
        </p:txBody>
      </p:sp>
      <p:sp>
        <p:nvSpPr>
          <p:cNvPr id="101" name="Shape 101"/>
          <p:cNvSpPr txBox="1"/>
          <p:nvPr/>
        </p:nvSpPr>
        <p:spPr>
          <a:xfrm>
            <a:off x="1380971" y="36217306"/>
            <a:ext cx="9601200" cy="4939871"/>
          </a:xfrm>
          <a:prstGeom prst="rect">
            <a:avLst/>
          </a:prstGeom>
          <a:solidFill>
            <a:schemeClr val="lt1"/>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274320" tIns="182880" rIns="274320" bIns="91440" anchor="t" anchorCtr="0">
            <a:noAutofit/>
          </a:bodyPr>
          <a:lstStyle/>
          <a:p>
            <a:pPr marL="571500" marR="0" lvl="0" indent="-571500" rtl="0">
              <a:lnSpc>
                <a:spcPct val="100000"/>
              </a:lnSpc>
              <a:spcBef>
                <a:spcPts val="0"/>
              </a:spcBef>
              <a:spcAft>
                <a:spcPts val="0"/>
              </a:spcAft>
              <a:buClr>
                <a:srgbClr val="336699"/>
              </a:buClr>
              <a:buSzPct val="75000"/>
              <a:buFont typeface="Wingdings" panose="05000000000000000000" pitchFamily="2" charset="2"/>
              <a:buChar char="§"/>
            </a:pPr>
            <a:r>
              <a:rPr lang="en-US" sz="4100" i="0" u="none" strike="noStrike" cap="none" dirty="0" smtClean="0">
                <a:solidFill>
                  <a:srgbClr val="336699"/>
                </a:solidFill>
                <a:latin typeface="Arial"/>
                <a:ea typeface="Arial"/>
                <a:cs typeface="Arial"/>
                <a:sym typeface="Arial"/>
              </a:rPr>
              <a:t>HTML design of webpages</a:t>
            </a:r>
          </a:p>
          <a:p>
            <a:pPr marL="571500" marR="0" lvl="0" indent="-571500" rtl="0">
              <a:lnSpc>
                <a:spcPct val="100000"/>
              </a:lnSpc>
              <a:spcBef>
                <a:spcPts val="0"/>
              </a:spcBef>
              <a:spcAft>
                <a:spcPts val="0"/>
              </a:spcAft>
              <a:buClr>
                <a:srgbClr val="336699"/>
              </a:buClr>
              <a:buSzPct val="75000"/>
              <a:buFont typeface="Wingdings" panose="05000000000000000000" pitchFamily="2" charset="2"/>
              <a:buChar char="§"/>
            </a:pPr>
            <a:r>
              <a:rPr lang="en-US" sz="4100" dirty="0" smtClean="0">
                <a:solidFill>
                  <a:srgbClr val="336699"/>
                </a:solidFill>
              </a:rPr>
              <a:t>Build dynamic table using JavaScript functions interacting with user entered data</a:t>
            </a:r>
          </a:p>
          <a:p>
            <a:pPr marL="571500" marR="0" lvl="0" indent="-571500" rtl="0">
              <a:lnSpc>
                <a:spcPct val="100000"/>
              </a:lnSpc>
              <a:spcBef>
                <a:spcPts val="0"/>
              </a:spcBef>
              <a:spcAft>
                <a:spcPts val="0"/>
              </a:spcAft>
              <a:buClr>
                <a:srgbClr val="336699"/>
              </a:buClr>
              <a:buSzPct val="75000"/>
              <a:buFont typeface="Wingdings" panose="05000000000000000000" pitchFamily="2" charset="2"/>
              <a:buChar char="§"/>
            </a:pPr>
            <a:r>
              <a:rPr lang="en-US" sz="4100" dirty="0" smtClean="0">
                <a:solidFill>
                  <a:srgbClr val="336699"/>
                </a:solidFill>
              </a:rPr>
              <a:t>Design an interactive checkbox feature which responds depending on user’s feelings about their scores</a:t>
            </a:r>
            <a:endParaRPr lang="en-US" sz="4100" i="0" u="none" strike="noStrike" cap="none" dirty="0">
              <a:solidFill>
                <a:srgbClr val="336699"/>
              </a:solidFill>
              <a:latin typeface="Arial"/>
              <a:ea typeface="Arial"/>
              <a:cs typeface="Arial"/>
              <a:sym typeface="Arial"/>
            </a:endParaRPr>
          </a:p>
        </p:txBody>
      </p:sp>
      <p:sp>
        <p:nvSpPr>
          <p:cNvPr id="102" name="Shape 102"/>
          <p:cNvSpPr txBox="1"/>
          <p:nvPr/>
        </p:nvSpPr>
        <p:spPr>
          <a:xfrm>
            <a:off x="21931267" y="15526573"/>
            <a:ext cx="9601200" cy="14715025"/>
          </a:xfrm>
          <a:prstGeom prst="rect">
            <a:avLst/>
          </a:prstGeom>
          <a:solidFill>
            <a:schemeClr val="lt1"/>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274320" tIns="182880" rIns="274320" bIns="91440" anchor="t" anchorCtr="0">
            <a:noAutofit/>
          </a:bodyPr>
          <a:lstStyle/>
          <a:p>
            <a:pPr marL="571500" lvl="0" indent="-571500">
              <a:buClr>
                <a:srgbClr val="336699"/>
              </a:buClr>
              <a:buSzPct val="75000"/>
              <a:buFont typeface="Wingdings" panose="05000000000000000000" pitchFamily="2" charset="2"/>
              <a:buChar char="§"/>
            </a:pPr>
            <a:r>
              <a:rPr lang="en-US" sz="4100" dirty="0" smtClean="0">
                <a:solidFill>
                  <a:srgbClr val="336699"/>
                </a:solidFill>
              </a:rPr>
              <a:t>System was designed by means of MEAN Stack</a:t>
            </a:r>
            <a:endParaRPr lang="en-US" sz="4100" dirty="0">
              <a:solidFill>
                <a:srgbClr val="336699"/>
              </a:solidFill>
            </a:endParaRPr>
          </a:p>
          <a:p>
            <a:pPr marL="571500" lvl="0" indent="-571500">
              <a:buClr>
                <a:srgbClr val="336699"/>
              </a:buClr>
              <a:buSzPct val="75000"/>
              <a:buFont typeface="Wingdings" panose="05000000000000000000" pitchFamily="2" charset="2"/>
              <a:buChar char="§"/>
            </a:pPr>
            <a:r>
              <a:rPr lang="en-US" sz="4100" dirty="0" smtClean="0">
                <a:solidFill>
                  <a:srgbClr val="336699"/>
                </a:solidFill>
              </a:rPr>
              <a:t>The </a:t>
            </a:r>
            <a:r>
              <a:rPr lang="en-US" sz="4100" dirty="0">
                <a:solidFill>
                  <a:srgbClr val="336699"/>
                </a:solidFill>
              </a:rPr>
              <a:t>web app </a:t>
            </a:r>
            <a:r>
              <a:rPr lang="en-US" sz="4100" dirty="0" smtClean="0">
                <a:solidFill>
                  <a:srgbClr val="336699"/>
                </a:solidFill>
              </a:rPr>
              <a:t>interface was made </a:t>
            </a:r>
            <a:r>
              <a:rPr lang="en-US" sz="4100" dirty="0">
                <a:solidFill>
                  <a:srgbClr val="336699"/>
                </a:solidFill>
              </a:rPr>
              <a:t>using HTML, </a:t>
            </a:r>
            <a:r>
              <a:rPr lang="en-US" sz="4100" dirty="0" smtClean="0">
                <a:solidFill>
                  <a:srgbClr val="336699"/>
                </a:solidFill>
              </a:rPr>
              <a:t>CSS, JQuery, Node.js, and  Angular.js</a:t>
            </a:r>
            <a:endParaRPr lang="en-US" sz="4100" dirty="0">
              <a:solidFill>
                <a:srgbClr val="336699"/>
              </a:solidFill>
            </a:endParaRPr>
          </a:p>
          <a:p>
            <a:pPr marL="571500" lvl="0" indent="-571500">
              <a:buClr>
                <a:srgbClr val="336699"/>
              </a:buClr>
              <a:buSzPct val="75000"/>
              <a:buFont typeface="Wingdings" panose="05000000000000000000" pitchFamily="2" charset="2"/>
              <a:buChar char="§"/>
            </a:pPr>
            <a:r>
              <a:rPr lang="en-US" sz="4100" dirty="0" smtClean="0">
                <a:solidFill>
                  <a:srgbClr val="336699"/>
                </a:solidFill>
              </a:rPr>
              <a:t>To create content, the user interacts with 2 main systems, Survey Editor and State Machine.</a:t>
            </a:r>
          </a:p>
          <a:p>
            <a:pPr marL="571500" lvl="0" indent="-571500">
              <a:buClr>
                <a:srgbClr val="336699"/>
              </a:buClr>
              <a:buSzPct val="75000"/>
              <a:buFont typeface="Wingdings" panose="05000000000000000000" pitchFamily="2" charset="2"/>
              <a:buChar char="§"/>
            </a:pPr>
            <a:r>
              <a:rPr lang="en-US" sz="4100" b="0" i="0" u="none" strike="noStrike" cap="none" dirty="0" smtClean="0">
                <a:solidFill>
                  <a:srgbClr val="336699"/>
                </a:solidFill>
                <a:latin typeface="Arial"/>
                <a:ea typeface="Arial"/>
                <a:cs typeface="Arial"/>
                <a:sym typeface="Arial"/>
              </a:rPr>
              <a:t>Those systems inject content into Webstorm and store it in the database</a:t>
            </a:r>
            <a:endParaRPr lang="en-US" sz="4100" b="0" i="0" u="none" strike="noStrike" cap="none" dirty="0">
              <a:solidFill>
                <a:srgbClr val="336699"/>
              </a:solidFill>
              <a:latin typeface="Arial"/>
              <a:ea typeface="Arial"/>
              <a:cs typeface="Arial"/>
              <a:sym typeface="Arial"/>
            </a:endParaRPr>
          </a:p>
        </p:txBody>
      </p:sp>
      <p:sp>
        <p:nvSpPr>
          <p:cNvPr id="103" name="Shape 103"/>
          <p:cNvSpPr txBox="1"/>
          <p:nvPr/>
        </p:nvSpPr>
        <p:spPr>
          <a:xfrm>
            <a:off x="1380971" y="24658592"/>
            <a:ext cx="9601200" cy="749808"/>
          </a:xfrm>
          <a:prstGeom prst="rect">
            <a:avLst/>
          </a:prstGeom>
          <a:solidFill>
            <a:schemeClr val="accent6">
              <a:lumMod val="75000"/>
            </a:schemeClr>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chemeClr val="tx2">
                    <a:lumMod val="20000"/>
                    <a:lumOff val="80000"/>
                  </a:schemeClr>
                </a:solidFill>
                <a:latin typeface="Arial"/>
                <a:ea typeface="Arial"/>
                <a:cs typeface="Arial"/>
                <a:sym typeface="Arial"/>
              </a:rPr>
              <a:t>Verification</a:t>
            </a:r>
          </a:p>
        </p:txBody>
      </p:sp>
      <p:sp>
        <p:nvSpPr>
          <p:cNvPr id="104" name="Shape 104"/>
          <p:cNvSpPr txBox="1"/>
          <p:nvPr/>
        </p:nvSpPr>
        <p:spPr>
          <a:xfrm>
            <a:off x="11656631" y="22538772"/>
            <a:ext cx="9601200" cy="749808"/>
          </a:xfrm>
          <a:prstGeom prst="rect">
            <a:avLst/>
          </a:prstGeom>
          <a:solidFill>
            <a:schemeClr val="accent6">
              <a:lumMod val="75000"/>
            </a:schemeClr>
          </a:solidFill>
          <a:ln w="3175" cap="flat" cmpd="sng">
            <a:solidFill>
              <a:schemeClr val="accent2"/>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smtClean="0">
                <a:solidFill>
                  <a:schemeClr val="tx2">
                    <a:lumMod val="20000"/>
                    <a:lumOff val="80000"/>
                  </a:schemeClr>
                </a:solidFill>
                <a:latin typeface="Arial"/>
                <a:ea typeface="Arial"/>
                <a:cs typeface="Arial"/>
                <a:sym typeface="Arial"/>
              </a:rPr>
              <a:t>Screenshots</a:t>
            </a:r>
          </a:p>
          <a:p>
            <a:pPr marL="0" marR="0" lvl="0" indent="0" algn="ctr" rtl="0">
              <a:lnSpc>
                <a:spcPct val="150000"/>
              </a:lnSpc>
              <a:spcBef>
                <a:spcPts val="0"/>
              </a:spcBef>
              <a:spcAft>
                <a:spcPts val="0"/>
              </a:spcAft>
              <a:buClr>
                <a:srgbClr val="336699"/>
              </a:buClr>
              <a:buSzPct val="25000"/>
              <a:buFont typeface="Arial"/>
              <a:buNone/>
            </a:pPr>
            <a:endParaRPr lang="en-US" sz="4100" dirty="0">
              <a:solidFill>
                <a:srgbClr val="336699"/>
              </a:solidFill>
            </a:endParaRPr>
          </a:p>
          <a:p>
            <a:pPr marL="0" marR="0" lvl="0" indent="0" algn="ctr" rtl="0">
              <a:lnSpc>
                <a:spcPct val="150000"/>
              </a:lnSpc>
              <a:spcBef>
                <a:spcPts val="0"/>
              </a:spcBef>
              <a:spcAft>
                <a:spcPts val="0"/>
              </a:spcAft>
              <a:buClr>
                <a:srgbClr val="336699"/>
              </a:buClr>
              <a:buSzPct val="25000"/>
              <a:buFont typeface="Arial"/>
              <a:buNone/>
            </a:pPr>
            <a:endParaRPr lang="en-US" sz="4100" dirty="0" smtClean="0">
              <a:solidFill>
                <a:srgbClr val="336699"/>
              </a:solidFill>
            </a:endParaRPr>
          </a:p>
          <a:p>
            <a:pPr marL="0" marR="0" lvl="0" indent="0" algn="ctr" rtl="0">
              <a:lnSpc>
                <a:spcPct val="150000"/>
              </a:lnSpc>
              <a:spcBef>
                <a:spcPts val="0"/>
              </a:spcBef>
              <a:spcAft>
                <a:spcPts val="0"/>
              </a:spcAft>
              <a:buClr>
                <a:srgbClr val="336699"/>
              </a:buClr>
              <a:buSzPct val="25000"/>
              <a:buFont typeface="Arial"/>
              <a:buNone/>
            </a:pPr>
            <a:endParaRPr lang="en-US" sz="4100" dirty="0">
              <a:solidFill>
                <a:srgbClr val="336699"/>
              </a:solidFill>
            </a:endParaRPr>
          </a:p>
          <a:p>
            <a:pPr marL="0" marR="0" lvl="0" indent="0" algn="ctr" rtl="0">
              <a:lnSpc>
                <a:spcPct val="150000"/>
              </a:lnSpc>
              <a:spcBef>
                <a:spcPts val="0"/>
              </a:spcBef>
              <a:spcAft>
                <a:spcPts val="0"/>
              </a:spcAft>
              <a:buClr>
                <a:srgbClr val="336699"/>
              </a:buClr>
              <a:buSzPct val="25000"/>
              <a:buFont typeface="Arial"/>
              <a:buNone/>
            </a:pPr>
            <a:endParaRPr lang="en-US" sz="4100" dirty="0" smtClean="0">
              <a:solidFill>
                <a:srgbClr val="336699"/>
              </a:solidFill>
            </a:endParaRPr>
          </a:p>
          <a:p>
            <a:pPr marL="0" marR="0" lvl="0" indent="0" algn="ctr" rtl="0">
              <a:spcBef>
                <a:spcPts val="0"/>
              </a:spcBef>
              <a:spcAft>
                <a:spcPts val="0"/>
              </a:spcAft>
              <a:buClr>
                <a:srgbClr val="336699"/>
              </a:buClr>
              <a:buSzPct val="25000"/>
              <a:buFont typeface="Arial"/>
              <a:buNone/>
            </a:pPr>
            <a:endParaRPr lang="en-US" sz="3600" dirty="0" smtClean="0">
              <a:solidFill>
                <a:srgbClr val="336699"/>
              </a:solidFill>
            </a:endParaRPr>
          </a:p>
          <a:p>
            <a:pPr marL="0" marR="0" lvl="0" indent="0" algn="ctr" rtl="0">
              <a:spcBef>
                <a:spcPts val="0"/>
              </a:spcBef>
              <a:spcAft>
                <a:spcPts val="0"/>
              </a:spcAft>
              <a:buClr>
                <a:srgbClr val="336699"/>
              </a:buClr>
              <a:buSzPct val="25000"/>
              <a:buFont typeface="Arial"/>
              <a:buNone/>
            </a:pPr>
            <a:endParaRPr lang="en-US" sz="3200" dirty="0" smtClean="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smtClean="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smtClean="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smtClean="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smtClean="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a:solidFill>
                <a:srgbClr val="336699"/>
              </a:solidFill>
            </a:endParaRPr>
          </a:p>
        </p:txBody>
      </p:sp>
      <p:sp>
        <p:nvSpPr>
          <p:cNvPr id="105" name="Shape 105"/>
          <p:cNvSpPr txBox="1"/>
          <p:nvPr/>
        </p:nvSpPr>
        <p:spPr>
          <a:xfrm>
            <a:off x="21931267" y="31557961"/>
            <a:ext cx="9601200" cy="9599216"/>
          </a:xfrm>
          <a:prstGeom prst="rect">
            <a:avLst/>
          </a:prstGeom>
          <a:solidFill>
            <a:schemeClr val="lt1"/>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274320" tIns="182880" rIns="274320" bIns="91440" anchor="t" anchorCtr="0">
            <a:noAutofit/>
          </a:bodyPr>
          <a:lstStyle/>
          <a:p>
            <a:pPr marL="0" marR="0" lvl="0" indent="0" algn="l" rtl="0">
              <a:lnSpc>
                <a:spcPct val="100000"/>
              </a:lnSpc>
              <a:spcBef>
                <a:spcPts val="0"/>
              </a:spcBef>
              <a:spcAft>
                <a:spcPts val="0"/>
              </a:spcAft>
              <a:buClr>
                <a:srgbClr val="336699"/>
              </a:buClr>
              <a:buSzPct val="25000"/>
              <a:buFont typeface="Arial"/>
              <a:buNone/>
            </a:pPr>
            <a:r>
              <a:rPr lang="en-US" sz="4100" dirty="0" smtClean="0">
                <a:solidFill>
                  <a:srgbClr val="336699"/>
                </a:solidFill>
              </a:rPr>
              <a:t>eEVA Data Generation and User Result Analysis Version 1.0 is now set so that the counselor can interact with the user regarding their results.  The operator can visit different pages using either voice commands or by clicking buttons which were implemented throughout the application.  The system is now set up to allow printer friendly pages.  We did encounter issues with the system, which our team has debugged.  Team Mestre/Lunn leaves the system in a good place for future work and wish the best of luck to upcoming teams.  </a:t>
            </a:r>
            <a:endParaRPr lang="en-US" sz="4100" b="0" i="0" u="none" strike="noStrike" cap="none" dirty="0">
              <a:solidFill>
                <a:srgbClr val="336699"/>
              </a:solidFill>
              <a:latin typeface="Arial"/>
              <a:ea typeface="Arial"/>
              <a:cs typeface="Arial"/>
              <a:sym typeface="Arial"/>
            </a:endParaRPr>
          </a:p>
          <a:p>
            <a:pPr marL="0" marR="0" lvl="0" indent="0" algn="ctr" rtl="0">
              <a:lnSpc>
                <a:spcPct val="100000"/>
              </a:lnSpc>
              <a:spcBef>
                <a:spcPts val="0"/>
              </a:spcBef>
              <a:spcAft>
                <a:spcPts val="0"/>
              </a:spcAft>
              <a:buClr>
                <a:srgbClr val="336699"/>
              </a:buClr>
              <a:buFont typeface="Arial"/>
              <a:buNone/>
            </a:pPr>
            <a:endParaRPr sz="4100" b="1" i="0" u="none" strike="noStrike" cap="none" dirty="0">
              <a:solidFill>
                <a:srgbClr val="336699"/>
              </a:solidFill>
              <a:latin typeface="Arial"/>
              <a:ea typeface="Arial"/>
              <a:cs typeface="Arial"/>
              <a:sym typeface="Aria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71263" y="479113"/>
            <a:ext cx="2565019" cy="3005979"/>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955599" y="3876912"/>
            <a:ext cx="4403587" cy="1241743"/>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068032" y="948803"/>
            <a:ext cx="3303135" cy="1776214"/>
          </a:xfrm>
          <a:prstGeom prst="rect">
            <a:avLst/>
          </a:prstGeom>
        </p:spPr>
      </p:pic>
      <p:sp>
        <p:nvSpPr>
          <p:cNvPr id="15" name="Rectangle 14"/>
          <p:cNvSpPr/>
          <p:nvPr/>
        </p:nvSpPr>
        <p:spPr>
          <a:xfrm>
            <a:off x="11656631" y="23291074"/>
            <a:ext cx="9601200" cy="17866103"/>
          </a:xfrm>
          <a:prstGeom prst="rect">
            <a:avLst/>
          </a:prstGeom>
          <a:solidFill>
            <a:schemeClr val="bg1"/>
          </a:solidFill>
          <a:ln w="3175">
            <a:solidFill>
              <a:schemeClr val="accent2"/>
            </a:solidFill>
          </a:ln>
          <a:effectLst>
            <a:outerShdw blurRad="635000" dist="38100" dir="8100000" sx="102000" sy="10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hape 105"/>
          <p:cNvSpPr txBox="1"/>
          <p:nvPr/>
        </p:nvSpPr>
        <p:spPr>
          <a:xfrm>
            <a:off x="1380971" y="25422629"/>
            <a:ext cx="9601200" cy="9435466"/>
          </a:xfrm>
          <a:prstGeom prst="rect">
            <a:avLst/>
          </a:prstGeom>
          <a:solidFill>
            <a:schemeClr val="lt1"/>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274320" tIns="182880" rIns="274320" bIns="91440" anchor="t" anchorCtr="0">
            <a:noAutofit/>
          </a:bodyPr>
          <a:lstStyle/>
          <a:p>
            <a:pPr marL="0" marR="0" lvl="0" indent="0" rtl="0">
              <a:lnSpc>
                <a:spcPct val="100000"/>
              </a:lnSpc>
              <a:spcBef>
                <a:spcPts val="0"/>
              </a:spcBef>
              <a:spcAft>
                <a:spcPts val="0"/>
              </a:spcAft>
              <a:buClr>
                <a:srgbClr val="336699"/>
              </a:buClr>
              <a:buFont typeface="Arial"/>
              <a:buNone/>
            </a:pPr>
            <a:r>
              <a:rPr lang="en-US" sz="4100" dirty="0" smtClean="0">
                <a:solidFill>
                  <a:srgbClr val="336699"/>
                </a:solidFill>
              </a:rPr>
              <a:t>Functionality Testing:</a:t>
            </a:r>
          </a:p>
          <a:p>
            <a:pPr marL="571500" marR="0" lvl="0" indent="-571500" rtl="0">
              <a:lnSpc>
                <a:spcPct val="100000"/>
              </a:lnSpc>
              <a:spcBef>
                <a:spcPts val="0"/>
              </a:spcBef>
              <a:spcAft>
                <a:spcPts val="0"/>
              </a:spcAft>
              <a:buClr>
                <a:srgbClr val="336699"/>
              </a:buClr>
              <a:buSzPct val="75000"/>
              <a:buFont typeface="Wingdings" panose="05000000000000000000" pitchFamily="2" charset="2"/>
              <a:buChar char="§"/>
            </a:pPr>
            <a:r>
              <a:rPr lang="en-US" sz="4100" dirty="0" smtClean="0">
                <a:solidFill>
                  <a:srgbClr val="336699"/>
                </a:solidFill>
              </a:rPr>
              <a:t>The main goal for using Functionality Testing was for the results pages to be serviceable throughout the system by verifying that the links worked correctly, and the interactive objects inserted responded as intended</a:t>
            </a:r>
          </a:p>
          <a:p>
            <a:pPr marL="571500" marR="0" lvl="0" indent="-571500" rtl="0">
              <a:lnSpc>
                <a:spcPct val="100000"/>
              </a:lnSpc>
              <a:spcBef>
                <a:spcPts val="0"/>
              </a:spcBef>
              <a:spcAft>
                <a:spcPts val="0"/>
              </a:spcAft>
              <a:buClr>
                <a:srgbClr val="336699"/>
              </a:buClr>
              <a:buSzPct val="75000"/>
              <a:buFont typeface="Wingdings" panose="05000000000000000000" pitchFamily="2" charset="2"/>
              <a:buChar char="§"/>
            </a:pPr>
            <a:r>
              <a:rPr lang="en-US" sz="4100" dirty="0" smtClean="0">
                <a:solidFill>
                  <a:srgbClr val="336699"/>
                </a:solidFill>
              </a:rPr>
              <a:t>Issues were found where certain HTML, CSS, and JS commands would not function in our system</a:t>
            </a:r>
          </a:p>
          <a:p>
            <a:pPr marL="571500" marR="0" lvl="0" indent="-571500" rtl="0">
              <a:lnSpc>
                <a:spcPct val="100000"/>
              </a:lnSpc>
              <a:spcBef>
                <a:spcPts val="0"/>
              </a:spcBef>
              <a:spcAft>
                <a:spcPts val="0"/>
              </a:spcAft>
              <a:buClr>
                <a:srgbClr val="336699"/>
              </a:buClr>
              <a:buSzPct val="75000"/>
              <a:buFont typeface="Wingdings" panose="05000000000000000000" pitchFamily="2" charset="2"/>
              <a:buChar char="§"/>
            </a:pPr>
            <a:r>
              <a:rPr lang="en-US" sz="4100" dirty="0" smtClean="0">
                <a:solidFill>
                  <a:srgbClr val="336699"/>
                </a:solidFill>
              </a:rPr>
              <a:t>Angular.js graphs needed to respond correctly to data being passed into/from the server</a:t>
            </a:r>
            <a:endParaRPr lang="en-US" sz="2400" dirty="0">
              <a:solidFill>
                <a:schemeClr val="tx2">
                  <a:lumMod val="20000"/>
                  <a:lumOff val="80000"/>
                </a:schemeClr>
              </a:solidFill>
            </a:endParaRPr>
          </a:p>
        </p:txBody>
      </p:sp>
      <p:sp>
        <p:nvSpPr>
          <p:cNvPr id="45" name="Shape 105"/>
          <p:cNvSpPr txBox="1"/>
          <p:nvPr/>
        </p:nvSpPr>
        <p:spPr>
          <a:xfrm>
            <a:off x="1383963" y="13755190"/>
            <a:ext cx="9601200" cy="10331060"/>
          </a:xfrm>
          <a:prstGeom prst="rect">
            <a:avLst/>
          </a:prstGeom>
          <a:solidFill>
            <a:schemeClr val="lt1"/>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98650" tIns="182880" rIns="98650" bIns="49325" anchor="t" anchorCtr="0">
            <a:noAutofit/>
          </a:bodyPr>
          <a:lstStyle/>
          <a:p>
            <a:pPr marL="0" marR="0" lvl="0" indent="0" algn="ctr" rtl="0">
              <a:lnSpc>
                <a:spcPct val="100000"/>
              </a:lnSpc>
              <a:spcBef>
                <a:spcPts val="0"/>
              </a:spcBef>
              <a:spcAft>
                <a:spcPts val="0"/>
              </a:spcAft>
              <a:buClr>
                <a:srgbClr val="336699"/>
              </a:buClr>
              <a:buFont typeface="Arial"/>
              <a:buNone/>
            </a:pPr>
            <a:r>
              <a:rPr lang="en-US" sz="3200" b="1" dirty="0" smtClean="0">
                <a:solidFill>
                  <a:srgbClr val="336699"/>
                </a:solidFill>
              </a:rPr>
              <a:t>eEVA v1.0 class-min-view</a:t>
            </a:r>
            <a:endParaRPr sz="3200" b="1" i="0" u="none" strike="noStrike" cap="none" dirty="0">
              <a:solidFill>
                <a:srgbClr val="336699"/>
              </a:solidFill>
              <a:sym typeface="Arial"/>
            </a:endParaRPr>
          </a:p>
        </p:txBody>
      </p:sp>
      <p:sp>
        <p:nvSpPr>
          <p:cNvPr id="48" name="Shape 100"/>
          <p:cNvSpPr txBox="1"/>
          <p:nvPr/>
        </p:nvSpPr>
        <p:spPr>
          <a:xfrm>
            <a:off x="21931267" y="14762537"/>
            <a:ext cx="9601200" cy="749808"/>
          </a:xfrm>
          <a:prstGeom prst="rect">
            <a:avLst/>
          </a:prstGeom>
          <a:solidFill>
            <a:schemeClr val="accent6">
              <a:lumMod val="75000"/>
            </a:schemeClr>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smtClean="0">
                <a:solidFill>
                  <a:schemeClr val="tx2">
                    <a:lumMod val="20000"/>
                    <a:lumOff val="80000"/>
                  </a:schemeClr>
                </a:solidFill>
                <a:latin typeface="Arial"/>
                <a:ea typeface="Arial"/>
                <a:cs typeface="Arial"/>
                <a:sym typeface="Arial"/>
              </a:rPr>
              <a:t>Implementation</a:t>
            </a:r>
            <a:endParaRPr lang="en-US" sz="4100" b="1" i="0" u="none" strike="noStrike" cap="none" dirty="0">
              <a:solidFill>
                <a:schemeClr val="tx2">
                  <a:lumMod val="20000"/>
                  <a:lumOff val="80000"/>
                </a:schemeClr>
              </a:solidFill>
              <a:latin typeface="Arial"/>
              <a:ea typeface="Arial"/>
              <a:cs typeface="Arial"/>
              <a:sym typeface="Arial"/>
            </a:endParaRPr>
          </a:p>
        </p:txBody>
      </p:sp>
      <p:pic>
        <p:nvPicPr>
          <p:cNvPr id="49" name="Picture 4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763668" y="24428324"/>
            <a:ext cx="4825145" cy="5853578"/>
          </a:xfrm>
          <a:prstGeom prst="rect">
            <a:avLst/>
          </a:prstGeom>
        </p:spPr>
      </p:pic>
      <p:pic>
        <p:nvPicPr>
          <p:cNvPr id="50" name="Picture 4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588813" y="27264494"/>
            <a:ext cx="4532098" cy="3030852"/>
          </a:xfrm>
          <a:prstGeom prst="rect">
            <a:avLst/>
          </a:prstGeom>
        </p:spPr>
      </p:pic>
      <p:pic>
        <p:nvPicPr>
          <p:cNvPr id="51" name="Picture 5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855686" y="31370318"/>
            <a:ext cx="9284815" cy="4702886"/>
          </a:xfrm>
          <a:prstGeom prst="rect">
            <a:avLst/>
          </a:prstGeom>
        </p:spPr>
      </p:pic>
      <p:pic>
        <p:nvPicPr>
          <p:cNvPr id="52" name="Picture 5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822393" y="36267078"/>
            <a:ext cx="9351399" cy="4736612"/>
          </a:xfrm>
          <a:prstGeom prst="rect">
            <a:avLst/>
          </a:prstGeom>
        </p:spPr>
      </p:pic>
      <p:sp>
        <p:nvSpPr>
          <p:cNvPr id="19" name="TextBox 18"/>
          <p:cNvSpPr txBox="1"/>
          <p:nvPr/>
        </p:nvSpPr>
        <p:spPr>
          <a:xfrm>
            <a:off x="15018015" y="30651930"/>
            <a:ext cx="2500206" cy="646331"/>
          </a:xfrm>
          <a:prstGeom prst="rect">
            <a:avLst/>
          </a:prstGeom>
          <a:noFill/>
        </p:spPr>
        <p:txBody>
          <a:bodyPr wrap="square" rtlCol="0">
            <a:spAutoFit/>
          </a:bodyPr>
          <a:lstStyle/>
          <a:p>
            <a:r>
              <a:rPr lang="en-US" sz="3600" b="1" dirty="0" smtClean="0">
                <a:solidFill>
                  <a:schemeClr val="accent6">
                    <a:lumMod val="75000"/>
                  </a:schemeClr>
                </a:solidFill>
              </a:rPr>
              <a:t>eEVA v1.0</a:t>
            </a:r>
            <a:endParaRPr lang="en-US" sz="3600" b="1" dirty="0">
              <a:solidFill>
                <a:schemeClr val="accent6">
                  <a:lumMod val="75000"/>
                </a:schemeClr>
              </a:solidFill>
            </a:endParaRPr>
          </a:p>
        </p:txBody>
      </p:sp>
      <p:sp>
        <p:nvSpPr>
          <p:cNvPr id="54" name="TextBox 53"/>
          <p:cNvSpPr txBox="1"/>
          <p:nvPr/>
        </p:nvSpPr>
        <p:spPr>
          <a:xfrm>
            <a:off x="13357165" y="23599587"/>
            <a:ext cx="6051667" cy="646331"/>
          </a:xfrm>
          <a:prstGeom prst="rect">
            <a:avLst/>
          </a:prstGeom>
          <a:noFill/>
        </p:spPr>
        <p:txBody>
          <a:bodyPr wrap="square" rtlCol="0">
            <a:spAutoFit/>
          </a:bodyPr>
          <a:lstStyle/>
          <a:p>
            <a:r>
              <a:rPr lang="en-US" sz="3600" b="1" dirty="0" smtClean="0">
                <a:solidFill>
                  <a:schemeClr val="accent6">
                    <a:lumMod val="75000"/>
                  </a:schemeClr>
                </a:solidFill>
              </a:rPr>
              <a:t>Current text-based system</a:t>
            </a:r>
            <a:endParaRPr lang="en-US" sz="3600" b="1" dirty="0">
              <a:solidFill>
                <a:schemeClr val="accent6">
                  <a:lumMod val="75000"/>
                </a:schemeClr>
              </a:solidFill>
            </a:endParaRPr>
          </a:p>
        </p:txBody>
      </p:sp>
      <p:sp>
        <p:nvSpPr>
          <p:cNvPr id="55" name="Shape 104"/>
          <p:cNvSpPr txBox="1"/>
          <p:nvPr/>
        </p:nvSpPr>
        <p:spPr>
          <a:xfrm>
            <a:off x="11658599" y="6012833"/>
            <a:ext cx="9601200" cy="749808"/>
          </a:xfrm>
          <a:prstGeom prst="rect">
            <a:avLst/>
          </a:prstGeom>
          <a:solidFill>
            <a:schemeClr val="accent6">
              <a:lumMod val="75000"/>
            </a:schemeClr>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dirty="0" smtClean="0">
                <a:solidFill>
                  <a:schemeClr val="tx2">
                    <a:lumMod val="20000"/>
                    <a:lumOff val="80000"/>
                  </a:schemeClr>
                </a:solidFill>
              </a:rPr>
              <a:t>Current System</a:t>
            </a:r>
            <a:endParaRPr lang="en-US" sz="4100" dirty="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smtClean="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smtClean="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a:solidFill>
                <a:srgbClr val="336699"/>
              </a:solidFill>
            </a:endParaRPr>
          </a:p>
        </p:txBody>
      </p:sp>
      <p:sp>
        <p:nvSpPr>
          <p:cNvPr id="56" name="Shape 104"/>
          <p:cNvSpPr txBox="1"/>
          <p:nvPr/>
        </p:nvSpPr>
        <p:spPr>
          <a:xfrm>
            <a:off x="1385931" y="6014722"/>
            <a:ext cx="9601200" cy="749808"/>
          </a:xfrm>
          <a:prstGeom prst="rect">
            <a:avLst/>
          </a:prstGeom>
          <a:solidFill>
            <a:schemeClr val="accent6">
              <a:lumMod val="75000"/>
            </a:schemeClr>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dirty="0" smtClean="0">
                <a:solidFill>
                  <a:schemeClr val="tx2">
                    <a:lumMod val="20000"/>
                    <a:lumOff val="80000"/>
                  </a:schemeClr>
                </a:solidFill>
              </a:rPr>
              <a:t>Problem</a:t>
            </a:r>
            <a:endParaRPr lang="en-US" sz="4100" dirty="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smtClean="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smtClean="0">
              <a:solidFill>
                <a:srgbClr val="336699"/>
              </a:solidFill>
            </a:endParaRPr>
          </a:p>
          <a:p>
            <a:pPr marL="0" marR="0" lvl="0" indent="0" algn="l" rtl="0">
              <a:lnSpc>
                <a:spcPct val="100000"/>
              </a:lnSpc>
              <a:spcBef>
                <a:spcPts val="0"/>
              </a:spcBef>
              <a:spcAft>
                <a:spcPts val="0"/>
              </a:spcAft>
              <a:buClr>
                <a:srgbClr val="336699"/>
              </a:buClr>
              <a:buSzPct val="25000"/>
              <a:buFont typeface="Arial"/>
              <a:buNone/>
            </a:pPr>
            <a:endParaRPr lang="en-US" sz="4100" dirty="0">
              <a:solidFill>
                <a:srgbClr val="336699"/>
              </a:solidFill>
            </a:endParaRPr>
          </a:p>
        </p:txBody>
      </p:sp>
      <p:sp>
        <p:nvSpPr>
          <p:cNvPr id="42" name="Shape 100"/>
          <p:cNvSpPr txBox="1"/>
          <p:nvPr/>
        </p:nvSpPr>
        <p:spPr>
          <a:xfrm>
            <a:off x="21933667" y="6007435"/>
            <a:ext cx="9601200" cy="749808"/>
          </a:xfrm>
          <a:prstGeom prst="rect">
            <a:avLst/>
          </a:prstGeom>
          <a:solidFill>
            <a:schemeClr val="accent6">
              <a:lumMod val="75000"/>
            </a:schemeClr>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dirty="0" smtClean="0">
                <a:solidFill>
                  <a:schemeClr val="tx2">
                    <a:lumMod val="20000"/>
                    <a:lumOff val="80000"/>
                  </a:schemeClr>
                </a:solidFill>
              </a:rPr>
              <a:t>Requirements</a:t>
            </a:r>
            <a:endParaRPr lang="en-US" sz="4100" b="1" i="0" u="none" strike="noStrike" cap="none" dirty="0">
              <a:solidFill>
                <a:schemeClr val="tx2">
                  <a:lumMod val="20000"/>
                  <a:lumOff val="80000"/>
                </a:schemeClr>
              </a:solidFill>
              <a:latin typeface="Arial"/>
              <a:ea typeface="Arial"/>
              <a:cs typeface="Arial"/>
              <a:sym typeface="Arial"/>
            </a:endParaRPr>
          </a:p>
        </p:txBody>
      </p:sp>
      <p:sp>
        <p:nvSpPr>
          <p:cNvPr id="43" name="Shape 100"/>
          <p:cNvSpPr txBox="1"/>
          <p:nvPr/>
        </p:nvSpPr>
        <p:spPr>
          <a:xfrm>
            <a:off x="21931267" y="30808154"/>
            <a:ext cx="9601200" cy="749808"/>
          </a:xfrm>
          <a:prstGeom prst="rect">
            <a:avLst/>
          </a:prstGeom>
          <a:solidFill>
            <a:schemeClr val="accent6">
              <a:lumMod val="75000"/>
            </a:schemeClr>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dirty="0" smtClean="0">
                <a:solidFill>
                  <a:schemeClr val="tx2">
                    <a:lumMod val="20000"/>
                    <a:lumOff val="80000"/>
                  </a:schemeClr>
                </a:solidFill>
              </a:rPr>
              <a:t>Summary</a:t>
            </a:r>
            <a:endParaRPr lang="en-US" sz="4100" b="1" i="0" u="none" strike="noStrike" cap="none" dirty="0">
              <a:solidFill>
                <a:schemeClr val="tx2">
                  <a:lumMod val="20000"/>
                  <a:lumOff val="80000"/>
                </a:schemeClr>
              </a:solidFill>
              <a:latin typeface="Arial"/>
              <a:ea typeface="Arial"/>
              <a:cs typeface="Arial"/>
              <a:sym typeface="Arial"/>
            </a:endParaRPr>
          </a:p>
        </p:txBody>
      </p:sp>
      <p:pic>
        <p:nvPicPr>
          <p:cNvPr id="2" name="Picture 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240970" y="22514858"/>
            <a:ext cx="7664441" cy="7683089"/>
          </a:xfrm>
          <a:prstGeom prst="rect">
            <a:avLst/>
          </a:prstGeom>
        </p:spPr>
      </p:pic>
      <p:sp>
        <p:nvSpPr>
          <p:cNvPr id="46" name="Shape 91"/>
          <p:cNvSpPr txBox="1"/>
          <p:nvPr/>
        </p:nvSpPr>
        <p:spPr>
          <a:xfrm>
            <a:off x="914399" y="42519601"/>
            <a:ext cx="30937201" cy="496451"/>
          </a:xfrm>
          <a:prstGeom prst="rect">
            <a:avLst/>
          </a:prstGeom>
          <a:noFill/>
          <a:ln>
            <a:noFill/>
          </a:ln>
        </p:spPr>
        <p:txBody>
          <a:bodyPr lIns="98650" tIns="49325" rIns="98650" bIns="49325" anchor="t" anchorCtr="0">
            <a:noAutofit/>
          </a:bodyPr>
          <a:lstStyle/>
          <a:p>
            <a:pPr marL="493712" lvl="0" indent="-493712" algn="ctr">
              <a:buClr>
                <a:schemeClr val="dk1"/>
              </a:buClr>
              <a:buSzPct val="25000"/>
            </a:pPr>
            <a:r>
              <a:rPr lang="en-US" sz="3200" dirty="0" smtClean="0">
                <a:solidFill>
                  <a:srgbClr val="336699"/>
                </a:solidFill>
              </a:rPr>
              <a:t>The material presented in this poster is based upon the work supported by my product owner Christine Lisetti and the Affective Social Computing Laboratory (</a:t>
            </a:r>
            <a:r>
              <a:rPr lang="en-US" sz="3200" dirty="0" smtClean="0">
                <a:solidFill>
                  <a:srgbClr val="336699"/>
                </a:solidFill>
                <a:hlinkClick r:id="rId12"/>
              </a:rPr>
              <a:t>http://ascl.cis.fiu.edu/</a:t>
            </a:r>
            <a:r>
              <a:rPr lang="en-US" sz="3200" dirty="0" smtClean="0">
                <a:solidFill>
                  <a:srgbClr val="336699"/>
                </a:solidFill>
              </a:rPr>
              <a:t>).  I am thankful for the help that I have received from my group member Stephanie Lunn and the ASCL lab team.</a:t>
            </a:r>
            <a:endParaRPr lang="en-US" sz="3000" b="0" i="0" u="none" strike="noStrike" cap="none" dirty="0">
              <a:solidFill>
                <a:schemeClr val="dk1"/>
              </a:solidFill>
              <a:latin typeface="Arial"/>
              <a:ea typeface="Arial"/>
              <a:cs typeface="Arial"/>
              <a:sym typeface="Arial"/>
            </a:endParaRPr>
          </a:p>
        </p:txBody>
      </p:sp>
      <p:pic>
        <p:nvPicPr>
          <p:cNvPr id="1028" name="Picture 4" descr="https://lh3.googleusercontent.com/-R1vj8A-aFB4/VovUZQu5XMI/AAAAAAAAEkM/XflyUsBDeg4/w484-h252/icon_WebStorm%2Bcopy.pn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4910269" y="3599757"/>
            <a:ext cx="3273931" cy="170460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unity3d.com/profiles/unity3d/themes/unity/images/company/brand/logos/primary/unity-logo.png"/>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1511420" y="3856606"/>
            <a:ext cx="3753006" cy="136365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upcity.com/wp-content/uploads/2015/07/html-css-js-logos.png"/>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902866" y="162688"/>
            <a:ext cx="3699555" cy="216770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www.geniusitworld.com/images/jquery.png"/>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8558136" y="1445032"/>
            <a:ext cx="4044285" cy="3028760"/>
          </a:xfrm>
          <a:prstGeom prst="rect">
            <a:avLst/>
          </a:prstGeom>
          <a:noFill/>
          <a:extLst>
            <a:ext uri="{909E8E84-426E-40DD-AFC4-6F175D3DCCD1}">
              <a14:hiddenFill xmlns:a14="http://schemas.microsoft.com/office/drawing/2010/main">
                <a:solidFill>
                  <a:srgbClr val="FFFFFF"/>
                </a:solidFill>
              </a14:hiddenFill>
            </a:ext>
          </a:extLst>
        </p:spPr>
      </p:pic>
      <p:sp>
        <p:nvSpPr>
          <p:cNvPr id="53" name="Shape 103"/>
          <p:cNvSpPr txBox="1"/>
          <p:nvPr/>
        </p:nvSpPr>
        <p:spPr>
          <a:xfrm>
            <a:off x="1380971" y="35470887"/>
            <a:ext cx="9601200" cy="749808"/>
          </a:xfrm>
          <a:prstGeom prst="rect">
            <a:avLst/>
          </a:prstGeom>
          <a:solidFill>
            <a:schemeClr val="accent6">
              <a:lumMod val="75000"/>
            </a:schemeClr>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smtClean="0">
                <a:solidFill>
                  <a:schemeClr val="tx2">
                    <a:lumMod val="20000"/>
                    <a:lumOff val="80000"/>
                  </a:schemeClr>
                </a:solidFill>
                <a:latin typeface="Arial"/>
                <a:ea typeface="Arial"/>
                <a:cs typeface="Arial"/>
                <a:sym typeface="Arial"/>
              </a:rPr>
              <a:t>My Role</a:t>
            </a:r>
            <a:endParaRPr lang="en-US" sz="4100" b="1" i="0" u="none" strike="noStrike" cap="none" dirty="0">
              <a:solidFill>
                <a:schemeClr val="tx2">
                  <a:lumMod val="20000"/>
                  <a:lumOff val="80000"/>
                </a:schemeClr>
              </a:solidFill>
              <a:latin typeface="Arial"/>
              <a:ea typeface="Arial"/>
              <a:cs typeface="Arial"/>
              <a:sym typeface="Arial"/>
            </a:endParaRPr>
          </a:p>
        </p:txBody>
      </p:sp>
      <p:pic>
        <p:nvPicPr>
          <p:cNvPr id="13" name="Picture 12"/>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6588813" y="24426997"/>
            <a:ext cx="4536746" cy="2664080"/>
          </a:xfrm>
          <a:prstGeom prst="rect">
            <a:avLst/>
          </a:prstGeom>
        </p:spPr>
      </p:pic>
      <p:sp>
        <p:nvSpPr>
          <p:cNvPr id="60" name="Shape 100"/>
          <p:cNvSpPr txBox="1"/>
          <p:nvPr/>
        </p:nvSpPr>
        <p:spPr>
          <a:xfrm>
            <a:off x="11658599" y="10357009"/>
            <a:ext cx="9601200" cy="749808"/>
          </a:xfrm>
          <a:prstGeom prst="rect">
            <a:avLst/>
          </a:prstGeom>
          <a:solidFill>
            <a:schemeClr val="accent6">
              <a:lumMod val="75000"/>
            </a:schemeClr>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smtClean="0">
                <a:solidFill>
                  <a:schemeClr val="tx2">
                    <a:lumMod val="20000"/>
                    <a:lumOff val="80000"/>
                  </a:schemeClr>
                </a:solidFill>
                <a:latin typeface="Arial"/>
                <a:ea typeface="Arial"/>
                <a:cs typeface="Arial"/>
                <a:sym typeface="Arial"/>
              </a:rPr>
              <a:t>User Interaction</a:t>
            </a:r>
            <a:endParaRPr lang="en-US" sz="4100" b="1" i="0" u="none" strike="noStrike" cap="none" dirty="0">
              <a:solidFill>
                <a:schemeClr val="tx2">
                  <a:lumMod val="20000"/>
                  <a:lumOff val="80000"/>
                </a:schemeClr>
              </a:solidFill>
              <a:latin typeface="Arial"/>
              <a:ea typeface="Arial"/>
              <a:cs typeface="Arial"/>
              <a:sym typeface="Arial"/>
            </a:endParaRPr>
          </a:p>
        </p:txBody>
      </p:sp>
      <p:sp>
        <p:nvSpPr>
          <p:cNvPr id="61" name="Shape 105"/>
          <p:cNvSpPr txBox="1"/>
          <p:nvPr/>
        </p:nvSpPr>
        <p:spPr>
          <a:xfrm>
            <a:off x="11656631" y="11121045"/>
            <a:ext cx="9601200" cy="10742026"/>
          </a:xfrm>
          <a:prstGeom prst="rect">
            <a:avLst/>
          </a:prstGeom>
          <a:solidFill>
            <a:schemeClr val="lt1"/>
          </a:solidFill>
          <a:ln w="12700" cap="flat" cmpd="sng">
            <a:solidFill>
              <a:srgbClr val="0033CC"/>
            </a:solidFill>
            <a:prstDash val="solid"/>
            <a:miter/>
            <a:headEnd type="none" w="med" len="med"/>
            <a:tailEnd type="none" w="med" len="med"/>
          </a:ln>
          <a:effectLst>
            <a:outerShdw blurRad="635000" dist="38100" dir="8100000" sx="102000" sy="102000" algn="tr" rotWithShape="0">
              <a:prstClr val="black">
                <a:alpha val="40000"/>
              </a:prstClr>
            </a:outerShdw>
          </a:effectLst>
        </p:spPr>
        <p:txBody>
          <a:bodyPr lIns="274320" tIns="182880" rIns="274320" bIns="91440" anchor="t" anchorCtr="0">
            <a:noAutofit/>
          </a:bodyPr>
          <a:lstStyle/>
          <a:p>
            <a:pPr marL="0" marR="0" lvl="0" indent="0" rtl="0">
              <a:lnSpc>
                <a:spcPct val="100000"/>
              </a:lnSpc>
              <a:spcBef>
                <a:spcPts val="0"/>
              </a:spcBef>
              <a:spcAft>
                <a:spcPts val="0"/>
              </a:spcAft>
              <a:buClr>
                <a:srgbClr val="336699"/>
              </a:buClr>
              <a:buFont typeface="Arial"/>
              <a:buNone/>
            </a:pPr>
            <a:r>
              <a:rPr lang="en-US" sz="3200" b="1" dirty="0" smtClean="0">
                <a:solidFill>
                  <a:srgbClr val="336699"/>
                </a:solidFill>
              </a:rPr>
              <a:t>Adding HTML content to the eEVA system</a:t>
            </a:r>
          </a:p>
          <a:p>
            <a:pPr marL="0" marR="0" lvl="0" indent="0" rtl="0">
              <a:lnSpc>
                <a:spcPct val="100000"/>
              </a:lnSpc>
              <a:spcBef>
                <a:spcPts val="0"/>
              </a:spcBef>
              <a:spcAft>
                <a:spcPts val="0"/>
              </a:spcAft>
              <a:buClr>
                <a:srgbClr val="336699"/>
              </a:buClr>
              <a:buFont typeface="Arial"/>
              <a:buNone/>
            </a:pPr>
            <a:endParaRPr lang="en-US" sz="3200" b="1" i="0" u="none" strike="noStrike" cap="none" dirty="0">
              <a:solidFill>
                <a:srgbClr val="336699"/>
              </a:solidFill>
              <a:sym typeface="Arial"/>
            </a:endParaRPr>
          </a:p>
          <a:p>
            <a:pPr marL="0" marR="0" lvl="0" indent="0" algn="ctr" rtl="0">
              <a:lnSpc>
                <a:spcPct val="100000"/>
              </a:lnSpc>
              <a:spcBef>
                <a:spcPts val="0"/>
              </a:spcBef>
              <a:spcAft>
                <a:spcPts val="0"/>
              </a:spcAft>
              <a:buClr>
                <a:srgbClr val="336699"/>
              </a:buClr>
              <a:buFont typeface="Arial"/>
              <a:buNone/>
            </a:pPr>
            <a:r>
              <a:rPr lang="en-US" sz="3200" b="1" dirty="0" smtClean="0">
                <a:solidFill>
                  <a:srgbClr val="336699"/>
                </a:solidFill>
              </a:rPr>
              <a:t>Use Case diagram</a:t>
            </a:r>
          </a:p>
          <a:p>
            <a:pPr marL="0" marR="0" lvl="0" indent="0" algn="ctr" rtl="0">
              <a:lnSpc>
                <a:spcPct val="100000"/>
              </a:lnSpc>
              <a:spcBef>
                <a:spcPts val="0"/>
              </a:spcBef>
              <a:spcAft>
                <a:spcPts val="0"/>
              </a:spcAft>
              <a:buClr>
                <a:srgbClr val="336699"/>
              </a:buClr>
              <a:buFont typeface="Arial"/>
              <a:buNone/>
            </a:pPr>
            <a:endParaRPr lang="en-US" sz="3200" b="1" i="0" u="none" strike="noStrike" cap="none" dirty="0">
              <a:solidFill>
                <a:srgbClr val="336699"/>
              </a:solidFill>
              <a:sym typeface="Arial"/>
            </a:endParaRPr>
          </a:p>
          <a:p>
            <a:pPr marL="0" marR="0" lvl="0" indent="0" algn="ctr" rtl="0">
              <a:lnSpc>
                <a:spcPct val="100000"/>
              </a:lnSpc>
              <a:spcBef>
                <a:spcPts val="0"/>
              </a:spcBef>
              <a:spcAft>
                <a:spcPts val="0"/>
              </a:spcAft>
              <a:buClr>
                <a:srgbClr val="336699"/>
              </a:buClr>
              <a:buFont typeface="Arial"/>
              <a:buNone/>
            </a:pPr>
            <a:endParaRPr lang="en-US" sz="3200" b="1" dirty="0" smtClean="0">
              <a:solidFill>
                <a:srgbClr val="336699"/>
              </a:solidFill>
            </a:endParaRPr>
          </a:p>
          <a:p>
            <a:pPr marL="0" marR="0" lvl="0" indent="0" algn="ctr" rtl="0">
              <a:lnSpc>
                <a:spcPct val="100000"/>
              </a:lnSpc>
              <a:spcBef>
                <a:spcPts val="0"/>
              </a:spcBef>
              <a:spcAft>
                <a:spcPts val="0"/>
              </a:spcAft>
              <a:buClr>
                <a:srgbClr val="336699"/>
              </a:buClr>
              <a:buFont typeface="Arial"/>
              <a:buNone/>
            </a:pPr>
            <a:endParaRPr lang="en-US" sz="3200" b="1" i="0" u="none" strike="noStrike" cap="none" dirty="0">
              <a:solidFill>
                <a:srgbClr val="336699"/>
              </a:solidFill>
              <a:sym typeface="Arial"/>
            </a:endParaRPr>
          </a:p>
          <a:p>
            <a:pPr marL="0" marR="0" lvl="0" indent="0" algn="ctr" rtl="0">
              <a:lnSpc>
                <a:spcPct val="100000"/>
              </a:lnSpc>
              <a:spcBef>
                <a:spcPts val="0"/>
              </a:spcBef>
              <a:spcAft>
                <a:spcPts val="0"/>
              </a:spcAft>
              <a:buClr>
                <a:srgbClr val="336699"/>
              </a:buClr>
              <a:buFont typeface="Arial"/>
              <a:buNone/>
            </a:pPr>
            <a:endParaRPr lang="en-US" sz="3200" b="1" dirty="0" smtClean="0">
              <a:solidFill>
                <a:srgbClr val="336699"/>
              </a:solidFill>
            </a:endParaRPr>
          </a:p>
          <a:p>
            <a:pPr marL="0" marR="0" lvl="0" indent="0" algn="ctr" rtl="0">
              <a:lnSpc>
                <a:spcPct val="100000"/>
              </a:lnSpc>
              <a:spcBef>
                <a:spcPts val="0"/>
              </a:spcBef>
              <a:spcAft>
                <a:spcPts val="0"/>
              </a:spcAft>
              <a:buClr>
                <a:srgbClr val="336699"/>
              </a:buClr>
              <a:buFont typeface="Arial"/>
              <a:buNone/>
            </a:pPr>
            <a:endParaRPr lang="en-US" sz="3200" b="1" i="0" u="none" strike="noStrike" cap="none" dirty="0">
              <a:solidFill>
                <a:srgbClr val="336699"/>
              </a:solidFill>
              <a:sym typeface="Arial"/>
            </a:endParaRPr>
          </a:p>
          <a:p>
            <a:pPr marL="0" marR="0" lvl="0" indent="0" algn="ctr" rtl="0">
              <a:lnSpc>
                <a:spcPct val="100000"/>
              </a:lnSpc>
              <a:spcBef>
                <a:spcPts val="0"/>
              </a:spcBef>
              <a:spcAft>
                <a:spcPts val="0"/>
              </a:spcAft>
              <a:buClr>
                <a:srgbClr val="336699"/>
              </a:buClr>
              <a:buFont typeface="Arial"/>
              <a:buNone/>
            </a:pPr>
            <a:endParaRPr lang="en-US" sz="3200" b="1" dirty="0" smtClean="0">
              <a:solidFill>
                <a:srgbClr val="336699"/>
              </a:solidFill>
            </a:endParaRPr>
          </a:p>
          <a:p>
            <a:pPr marL="0" marR="0" lvl="0" indent="0" algn="ctr" rtl="0">
              <a:lnSpc>
                <a:spcPct val="100000"/>
              </a:lnSpc>
              <a:spcBef>
                <a:spcPts val="0"/>
              </a:spcBef>
              <a:spcAft>
                <a:spcPts val="0"/>
              </a:spcAft>
              <a:buClr>
                <a:srgbClr val="336699"/>
              </a:buClr>
              <a:buFont typeface="Arial"/>
              <a:buNone/>
            </a:pPr>
            <a:endParaRPr lang="en-US" sz="3200" b="1" i="0" u="none" strike="noStrike" cap="none" dirty="0">
              <a:solidFill>
                <a:srgbClr val="336699"/>
              </a:solidFill>
              <a:sym typeface="Arial"/>
            </a:endParaRPr>
          </a:p>
          <a:p>
            <a:pPr marL="0" marR="0" lvl="0" indent="0" algn="ctr" rtl="0">
              <a:lnSpc>
                <a:spcPct val="100000"/>
              </a:lnSpc>
              <a:spcBef>
                <a:spcPts val="0"/>
              </a:spcBef>
              <a:spcAft>
                <a:spcPts val="0"/>
              </a:spcAft>
              <a:buClr>
                <a:srgbClr val="336699"/>
              </a:buClr>
              <a:buFont typeface="Arial"/>
              <a:buNone/>
            </a:pPr>
            <a:r>
              <a:rPr lang="en-US" sz="3200" b="1" dirty="0" smtClean="0">
                <a:solidFill>
                  <a:srgbClr val="336699"/>
                </a:solidFill>
              </a:rPr>
              <a:t>Sequence diagram</a:t>
            </a:r>
            <a:endParaRPr sz="3200" b="1" i="0" u="none" strike="noStrike" cap="none" dirty="0">
              <a:solidFill>
                <a:srgbClr val="336699"/>
              </a:solidFill>
              <a:sym typeface="Arial"/>
            </a:endParaRPr>
          </a:p>
        </p:txBody>
      </p:sp>
      <p:pic>
        <p:nvPicPr>
          <p:cNvPr id="25" name="Picture 24"/>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6915215" y="3816553"/>
            <a:ext cx="4343409" cy="1362459"/>
          </a:xfrm>
          <a:prstGeom prst="rect">
            <a:avLst/>
          </a:prstGeom>
        </p:spPr>
      </p:pic>
      <p:pic>
        <p:nvPicPr>
          <p:cNvPr id="27" name="Picture 26"/>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1778609" y="12840646"/>
            <a:ext cx="9357244" cy="2876350"/>
          </a:xfrm>
          <a:prstGeom prst="rect">
            <a:avLst/>
          </a:prstGeom>
        </p:spPr>
      </p:pic>
      <p:pic>
        <p:nvPicPr>
          <p:cNvPr id="4" name="Picture 3"/>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1713196" y="16819096"/>
            <a:ext cx="9488070" cy="4573930"/>
          </a:xfrm>
          <a:prstGeom prst="rect">
            <a:avLst/>
          </a:prstGeom>
        </p:spPr>
      </p:pic>
      <p:pic>
        <p:nvPicPr>
          <p:cNvPr id="5" name="Picture 4"/>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524000" y="14762538"/>
            <a:ext cx="9330267" cy="9037264"/>
          </a:xfrm>
          <a:prstGeom prst="rect">
            <a:avLst/>
          </a:prstGeom>
        </p:spPr>
      </p:pic>
    </p:spTree>
  </p:cSld>
  <p:clrMapOvr>
    <a:masterClrMapping/>
  </p:clrMapOvr>
  <p:transition spd="slow">
    <p:fade/>
  </p:transition>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999</TotalTime>
  <Words>503</Words>
  <Application>Microsoft Office PowerPoint</Application>
  <PresentationFormat>Custom</PresentationFormat>
  <Paragraphs>68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Times New Roman</vt:lpstr>
      <vt:lpstr>Wingdings</vt:lpstr>
      <vt:lpstr>Diseño predeterminado</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Andy</dc:creator>
  <cp:lastModifiedBy>Andy</cp:lastModifiedBy>
  <cp:revision>68</cp:revision>
  <dcterms:modified xsi:type="dcterms:W3CDTF">2016-11-28T20:48:55Z</dcterms:modified>
</cp:coreProperties>
</file>